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840" y="13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2022" y="-12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1DD84-191B-4A85-910D-E716B5814E3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27/09/2011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officeimg.vo.msecnd.net/en-us/images/MH900233951.jpg" TargetMode="External"/><Relationship Id="rId13" Type="http://schemas.openxmlformats.org/officeDocument/2006/relationships/image" Target="../media/image8.jpeg"/><Relationship Id="rId18" Type="http://schemas.openxmlformats.org/officeDocument/2006/relationships/image" Target="http://officeimg.vo.msecnd.net/en-us/images/MR900370548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http://officeimg.vo.msecnd.net/en-us/images/MR900022913.jpg" TargetMode="External"/><Relationship Id="rId17" Type="http://schemas.openxmlformats.org/officeDocument/2006/relationships/image" Target="../media/image10.jpeg"/><Relationship Id="rId2" Type="http://schemas.openxmlformats.org/officeDocument/2006/relationships/image" Target="../media/image1.gif"/><Relationship Id="rId16" Type="http://schemas.openxmlformats.org/officeDocument/2006/relationships/image" Target="http://officeimg.vo.msecnd.net/en-us/images/MH900353668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http://officeimg.vo.msecnd.net/en-us/images/MR900029987.jpg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image" Target="http://officeimg.vo.msecnd.net/en-us/images/MR900233967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6.jpeg"/><Relationship Id="rId14" Type="http://schemas.openxmlformats.org/officeDocument/2006/relationships/image" Target="http://officeimg.vo.msecnd.net/en-us/images/MH900352268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2.jpeg"/><Relationship Id="rId7" Type="http://schemas.openxmlformats.org/officeDocument/2006/relationships/image" Target="http://officeimg.vo.msecnd.net/en-us/images/MR900156169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http://officeimg.vo.msecnd.net/en-us/images/MH900202648.jpg" TargetMode="External"/><Relationship Id="rId10" Type="http://schemas.openxmlformats.org/officeDocument/2006/relationships/image" Target="http://officeimg.vo.msecnd.net/en-us/images/MR900056721.jpg" TargetMode="External"/><Relationship Id="rId4" Type="http://schemas.openxmlformats.org/officeDocument/2006/relationships/image" Target="../media/image15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http://officeimg.vo.msecnd.net/en-us/images/MR900079269.jpg" TargetMode="External"/><Relationship Id="rId3" Type="http://schemas.openxmlformats.org/officeDocument/2006/relationships/image" Target="../media/image2.jpeg"/><Relationship Id="rId7" Type="http://schemas.openxmlformats.org/officeDocument/2006/relationships/image" Target="http://officeimg.vo.msecnd.net/en-us/images/MR900437513.jpg" TargetMode="External"/><Relationship Id="rId12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http://officeimg.vo.msecnd.net/en-us/images/MR900409423.jpg" TargetMode="External"/><Relationship Id="rId5" Type="http://schemas.openxmlformats.org/officeDocument/2006/relationships/image" Target="http://officeimg.vo.msecnd.net/en-us/images/MR900215197.jpg" TargetMode="External"/><Relationship Id="rId15" Type="http://schemas.openxmlformats.org/officeDocument/2006/relationships/image" Target="../media/image24.gif"/><Relationship Id="rId10" Type="http://schemas.openxmlformats.org/officeDocument/2006/relationships/image" Target="../media/image22.jpeg"/><Relationship Id="rId4" Type="http://schemas.openxmlformats.org/officeDocument/2006/relationships/image" Target="../media/image19.jpeg"/><Relationship Id="rId9" Type="http://schemas.openxmlformats.org/officeDocument/2006/relationships/image" Target="http://officeimg.vo.msecnd.net/en-us/images/MR900437511.jpg" TargetMode="External"/><Relationship Id="rId14" Type="http://schemas.openxmlformats.org/officeDocument/2006/relationships/hyperlink" Target="http://hotbar.com/scripts/utils/banner.asp?InstallDURL=des:en/emoticons1&amp;requestor=shn23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11" name="Picture 91" descr="BD2132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1" y="1500167"/>
            <a:ext cx="4317206" cy="148167"/>
          </a:xfrm>
          <a:prstGeom prst="rect">
            <a:avLst/>
          </a:prstGeom>
          <a:noFill/>
        </p:spPr>
      </p:pic>
      <p:pic>
        <p:nvPicPr>
          <p:cNvPr id="5229" name="Picture 109" descr="BD2132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61" y="1000102"/>
            <a:ext cx="4317206" cy="148167"/>
          </a:xfrm>
          <a:prstGeom prst="rect">
            <a:avLst/>
          </a:prstGeom>
          <a:noFill/>
        </p:spPr>
      </p:pic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1285861" y="1142978"/>
            <a:ext cx="4451411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VISIT AT THE ISC from</a:t>
            </a:r>
            <a:r>
              <a:rPr kumimoji="0" lang="en-GB" sz="16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GB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6 to 10 October 2010</a:t>
            </a:r>
            <a:endParaRPr kumimoji="0" lang="en-GB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245" name="Picture 125" descr="LOGO COMENIUS ISC EURO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20" y="8143900"/>
            <a:ext cx="1557528" cy="6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246" name="Group 126"/>
          <p:cNvGrpSpPr>
            <a:grpSpLocks noChangeAspect="1"/>
          </p:cNvGrpSpPr>
          <p:nvPr/>
        </p:nvGrpSpPr>
        <p:grpSpPr bwMode="auto">
          <a:xfrm>
            <a:off x="785794" y="0"/>
            <a:ext cx="5500726" cy="900000"/>
            <a:chOff x="1238" y="518"/>
            <a:chExt cx="9776" cy="1980"/>
          </a:xfrm>
        </p:grpSpPr>
        <p:pic>
          <p:nvPicPr>
            <p:cNvPr id="5247" name="Picture 127" descr="logo europé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9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48" name="Picture 128" descr="logo europé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17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49" name="Picture 129" descr="logo europé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1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50" name="Picture 130" descr="logo europé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5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251" name="Picture 131" descr="logo européen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3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5257" name="Picture 137" descr="Afficher les détails"/>
          <p:cNvPicPr>
            <a:picLocks noChangeAspect="1" noChangeArrowheads="1"/>
          </p:cNvPicPr>
          <p:nvPr/>
        </p:nvPicPr>
        <p:blipFill>
          <a:blip r:embed="rId5" r:link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8" y="2786050"/>
            <a:ext cx="1379538" cy="1035051"/>
          </a:xfrm>
          <a:prstGeom prst="rect">
            <a:avLst/>
          </a:prstGeom>
          <a:noFill/>
        </p:spPr>
      </p:pic>
      <p:pic>
        <p:nvPicPr>
          <p:cNvPr id="5256" name="imgPreview" descr="arts,chevalets,cours,matériel de peinture,palettes,peintures,pinceaux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4500571" y="4429125"/>
            <a:ext cx="804863" cy="804863"/>
          </a:xfrm>
          <a:prstGeom prst="rect">
            <a:avLst/>
          </a:prstGeom>
          <a:noFill/>
        </p:spPr>
      </p:pic>
      <p:pic>
        <p:nvPicPr>
          <p:cNvPr id="5255" name="Picture 135" descr="Afficher les détails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5715017" y="5000630"/>
            <a:ext cx="804862" cy="804863"/>
          </a:xfrm>
          <a:prstGeom prst="rect">
            <a:avLst/>
          </a:prstGeom>
          <a:noFill/>
        </p:spPr>
      </p:pic>
      <p:pic>
        <p:nvPicPr>
          <p:cNvPr id="5252" name="Picture 132" descr="Afficher les détails"/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5786455" y="7000894"/>
            <a:ext cx="688975" cy="688975"/>
          </a:xfrm>
          <a:prstGeom prst="rect">
            <a:avLst/>
          </a:prstGeom>
          <a:noFill/>
        </p:spPr>
      </p:pic>
      <p:pic>
        <p:nvPicPr>
          <p:cNvPr id="5254" name="Picture 134" descr="ballons,ballons de volley-ball,équipements de sport,filets,sports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4857761" y="6215075"/>
            <a:ext cx="688975" cy="688975"/>
          </a:xfrm>
          <a:prstGeom prst="rect">
            <a:avLst/>
          </a:prstGeom>
          <a:noFill/>
        </p:spPr>
      </p:pic>
      <p:pic>
        <p:nvPicPr>
          <p:cNvPr id="5253" name="Picture 133" descr="arçons,athlètes,chevaux d'arçons,équipements de sport,gymnastes,gymnastiques,hommes,personnes,sports"/>
          <p:cNvPicPr>
            <a:picLocks noChangeAspect="1" noChangeArrowheads="1"/>
          </p:cNvPicPr>
          <p:nvPr/>
        </p:nvPicPr>
        <p:blipFill>
          <a:blip r:embed="rId15" r:link="rId16" cstate="print"/>
          <a:srcRect/>
          <a:stretch>
            <a:fillRect/>
          </a:stretch>
        </p:blipFill>
        <p:spPr bwMode="auto">
          <a:xfrm>
            <a:off x="214291" y="6643703"/>
            <a:ext cx="804863" cy="804863"/>
          </a:xfrm>
          <a:prstGeom prst="rect">
            <a:avLst/>
          </a:prstGeom>
          <a:noFill/>
        </p:spPr>
      </p:pic>
      <p:sp>
        <p:nvSpPr>
          <p:cNvPr id="5258" name="Rectangle 138"/>
          <p:cNvSpPr>
            <a:spLocks noChangeArrowheads="1"/>
          </p:cNvSpPr>
          <p:nvPr/>
        </p:nvSpPr>
        <p:spPr bwMode="auto">
          <a:xfrm>
            <a:off x="1" y="2247469"/>
            <a:ext cx="528997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</a:rPr>
              <a:t>YOUR SCHOOL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ISC LA VILLE DU BOIS FRANCE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59" name="Rectangle 139"/>
          <p:cNvSpPr>
            <a:spLocks noChangeArrowheads="1"/>
          </p:cNvSpPr>
          <p:nvPr/>
        </p:nvSpPr>
        <p:spPr bwMode="auto">
          <a:xfrm>
            <a:off x="1" y="2571737"/>
            <a:ext cx="4584845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students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1 418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 of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classes : 47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Average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of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students per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class : 32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 of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teachers : 95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other staff 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members : 30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</a:rPr>
              <a:t>ACTIVITIES OFFERED BY THE SCHOOL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60" name="Rectangle 140"/>
          <p:cNvSpPr>
            <a:spLocks noChangeArrowheads="1"/>
          </p:cNvSpPr>
          <p:nvPr/>
        </p:nvSpPr>
        <p:spPr bwMode="auto">
          <a:xfrm>
            <a:off x="0" y="5311652"/>
            <a:ext cx="480291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CURRICULUM : </a:t>
            </a: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 of teaching hours per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week : 29 of 55 minutes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61" name="Rectangle 141"/>
          <p:cNvSpPr>
            <a:spLocks noChangeArrowheads="1"/>
          </p:cNvSpPr>
          <p:nvPr/>
        </p:nvSpPr>
        <p:spPr bwMode="auto">
          <a:xfrm>
            <a:off x="1" y="5643569"/>
            <a:ext cx="3428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Number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of  s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ubjects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taught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12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62" name="Rectangle 142"/>
          <p:cNvSpPr>
            <a:spLocks noChangeArrowheads="1"/>
          </p:cNvSpPr>
          <p:nvPr/>
        </p:nvSpPr>
        <p:spPr bwMode="auto">
          <a:xfrm>
            <a:off x="1" y="2725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63" name="Rectangle 143"/>
          <p:cNvSpPr>
            <a:spLocks noChangeArrowheads="1"/>
          </p:cNvSpPr>
          <p:nvPr/>
        </p:nvSpPr>
        <p:spPr bwMode="auto">
          <a:xfrm>
            <a:off x="1" y="6643701"/>
            <a:ext cx="173842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SPORTS</a:t>
            </a: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64" name="Rectangle 144"/>
          <p:cNvSpPr>
            <a:spLocks noChangeArrowheads="1"/>
          </p:cNvSpPr>
          <p:nvPr/>
        </p:nvSpPr>
        <p:spPr bwMode="auto">
          <a:xfrm>
            <a:off x="0" y="6929455"/>
            <a:ext cx="43576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Number of hours of practice per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week : 4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Number of sports practised :</a:t>
            </a:r>
            <a:r>
              <a:rPr kumimoji="0" lang="en-GB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6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6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" name="Picture 12" descr="Afficher les détails"/>
          <p:cNvPicPr>
            <a:picLocks noChangeAspect="1" noChangeArrowheads="1"/>
          </p:cNvPicPr>
          <p:nvPr/>
        </p:nvPicPr>
        <p:blipFill>
          <a:blip r:embed="rId17" r:link="rId18" cstate="print"/>
          <a:srcRect/>
          <a:stretch>
            <a:fillRect/>
          </a:stretch>
        </p:blipFill>
        <p:spPr bwMode="auto">
          <a:xfrm>
            <a:off x="5357826" y="1714480"/>
            <a:ext cx="866346" cy="7969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Group 1"/>
          <p:cNvGrpSpPr>
            <a:grpSpLocks noChangeAspect="1"/>
          </p:cNvGrpSpPr>
          <p:nvPr/>
        </p:nvGrpSpPr>
        <p:grpSpPr bwMode="auto">
          <a:xfrm>
            <a:off x="1142984" y="428596"/>
            <a:ext cx="4429156" cy="900000"/>
            <a:chOff x="1238" y="518"/>
            <a:chExt cx="9776" cy="1980"/>
          </a:xfrm>
        </p:grpSpPr>
        <p:pic>
          <p:nvPicPr>
            <p:cNvPr id="4098" name="Picture 2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99" name="Picture 3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7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0" name="Picture 4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1" name="Picture 5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5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2" name="Picture 6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4103" name="Picture 7" descr="LOGO COMENIUS ISC EURO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8" y="7858148"/>
            <a:ext cx="1557528" cy="6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1928802" y="2071670"/>
          <a:ext cx="3000396" cy="3176048"/>
        </p:xfrm>
        <a:graphic>
          <a:graphicData uri="http://schemas.openxmlformats.org/drawingml/2006/table">
            <a:tbl>
              <a:tblPr/>
              <a:tblGrid>
                <a:gridCol w="1500198"/>
                <a:gridCol w="1500198"/>
              </a:tblGrid>
              <a:tr h="487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Times New Roman"/>
                          <a:ea typeface="Times New Roman"/>
                        </a:rPr>
                        <a:t>Means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</a:rPr>
                        <a:t> of </a:t>
                      </a:r>
                      <a:r>
                        <a:rPr lang="fr-FR" sz="1600" dirty="0" err="1" smtClean="0">
                          <a:latin typeface="Times New Roman"/>
                          <a:ea typeface="Times New Roman"/>
                        </a:rPr>
                        <a:t>tranport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1600" dirty="0" err="1" smtClean="0">
                          <a:latin typeface="Times New Roman"/>
                          <a:ea typeface="Times New Roman"/>
                        </a:rPr>
                        <a:t>used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 err="1" smtClean="0">
                          <a:latin typeface="Times New Roman"/>
                          <a:ea typeface="Times New Roman"/>
                        </a:rPr>
                        <a:t>Number</a:t>
                      </a:r>
                      <a:r>
                        <a:rPr lang="fr-FR" sz="1600" dirty="0" smtClean="0">
                          <a:latin typeface="Times New Roman"/>
                          <a:ea typeface="Times New Roman"/>
                        </a:rPr>
                        <a:t> of </a:t>
                      </a:r>
                      <a:r>
                        <a:rPr lang="fr-FR" sz="1600" dirty="0" err="1" smtClean="0">
                          <a:latin typeface="Times New Roman"/>
                          <a:ea typeface="Times New Roman"/>
                        </a:rPr>
                        <a:t>students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Times New Roman"/>
                          <a:ea typeface="Times New Roman"/>
                        </a:rPr>
                        <a:t>20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Times New Roman"/>
                          <a:ea typeface="Times New Roman"/>
                        </a:rPr>
                        <a:t>1 100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2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30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300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fr-FR" sz="1300" dirty="0"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112" name="Picture 16" descr="panneaux de signalisation,panneaux routiers,piétons,symboles,transpor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44" y="2714612"/>
            <a:ext cx="428628" cy="400051"/>
          </a:xfrm>
          <a:prstGeom prst="rect">
            <a:avLst/>
          </a:prstGeom>
          <a:noFill/>
        </p:spPr>
      </p:pic>
      <p:pic>
        <p:nvPicPr>
          <p:cNvPr id="4111" name="Picture 15" descr="MC90039146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44" y="3428992"/>
            <a:ext cx="428628" cy="364067"/>
          </a:xfrm>
          <a:prstGeom prst="rect">
            <a:avLst/>
          </a:prstGeom>
          <a:noFill/>
        </p:spPr>
      </p:pic>
      <p:pic>
        <p:nvPicPr>
          <p:cNvPr id="4110" name="Picture 14" descr="bus,cars de ramassage scolaire,enfants,études,faire un signe de la main,gamins,gestes,passagers,personnes,transpo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44" y="3929058"/>
            <a:ext cx="428628" cy="448733"/>
          </a:xfrm>
          <a:prstGeom prst="rect">
            <a:avLst/>
          </a:prstGeom>
          <a:noFill/>
        </p:spPr>
      </p:pic>
      <p:pic>
        <p:nvPicPr>
          <p:cNvPr id="4109" name="Picture 13" descr="MC900305663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44" y="4714876"/>
            <a:ext cx="571504" cy="433917"/>
          </a:xfrm>
          <a:prstGeom prst="rect">
            <a:avLst/>
          </a:prstGeom>
          <a:noFill/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1620653" y="1500167"/>
            <a:ext cx="3347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latin typeface="Arial" pitchFamily="34" charset="0"/>
                <a:ea typeface="Times New Roman" pitchFamily="18" charset="0"/>
              </a:rPr>
              <a:t>TRANSPORTATION HOME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SCHOOL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" y="10345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1" y="10345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1357298" y="142844"/>
            <a:ext cx="4714908" cy="900000"/>
            <a:chOff x="1238" y="518"/>
            <a:chExt cx="9776" cy="1980"/>
          </a:xfrm>
        </p:grpSpPr>
        <p:pic>
          <p:nvPicPr>
            <p:cNvPr id="3074" name="Picture 2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7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6" name="Picture 4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7" name="Picture 5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5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8" name="Picture 6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3079" name="Picture 7" descr="LOGO COMENIUS ISC EURO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0236" y="7936992"/>
            <a:ext cx="1557528" cy="6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imgPreview" descr="Amérique du Nord,Boston,É.-U.,édifices,États-Unis,lieux,Massachusetts,villes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214951" y="1857356"/>
            <a:ext cx="689372" cy="1225549"/>
          </a:xfrm>
          <a:prstGeom prst="rect">
            <a:avLst/>
          </a:prstGeom>
          <a:noFill/>
        </p:spPr>
      </p:pic>
      <p:pic>
        <p:nvPicPr>
          <p:cNvPr id="3082" name="Picture 10" descr="Afficher les détails"/>
          <p:cNvPicPr>
            <a:picLocks noChangeAspect="1" noChangeArrowheads="1"/>
          </p:cNvPicPr>
          <p:nvPr/>
        </p:nvPicPr>
        <p:blipFill>
          <a:blip r:embed="rId6" r:link="rId7" cstate="print">
            <a:clrChange>
              <a:clrFrom>
                <a:srgbClr val="C6FFFF"/>
              </a:clrFrom>
              <a:clrTo>
                <a:srgbClr val="C6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91" y="2571738"/>
            <a:ext cx="1032276" cy="1073151"/>
          </a:xfrm>
          <a:prstGeom prst="rect">
            <a:avLst/>
          </a:prstGeom>
          <a:noFill/>
        </p:spPr>
      </p:pic>
      <p:pic>
        <p:nvPicPr>
          <p:cNvPr id="3081" name="Picture 9" descr="MC900198448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9" y="3571869"/>
            <a:ext cx="776288" cy="941916"/>
          </a:xfrm>
          <a:prstGeom prst="rect">
            <a:avLst/>
          </a:prstGeom>
          <a:noFill/>
        </p:spPr>
      </p:pic>
      <p:pic>
        <p:nvPicPr>
          <p:cNvPr id="3080" name="Picture 8" descr="Afficher les détails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571480" y="4929190"/>
            <a:ext cx="1400173" cy="1400173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28605" y="2000234"/>
            <a:ext cx="251055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ea typeface="Times New Roman" pitchFamily="18" charset="0"/>
              </a:rPr>
              <a:t>YOUR TOWN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latin typeface="Segoe UI" pitchFamily="34" charset="0"/>
                <a:ea typeface="Times New Roman" pitchFamily="18" charset="0"/>
                <a:cs typeface="Segoe UI" pitchFamily="34" charset="0"/>
              </a:rPr>
              <a:t>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ea typeface="Times New Roman" pitchFamily="18" charset="0"/>
                <a:cs typeface="Segoe UI" pitchFamily="34" charset="0"/>
              </a:rPr>
              <a:t>LA VILLE DU BOIS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57166" y="2521193"/>
            <a:ext cx="233269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Geo localisation (Google maps)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pitchFamily="34" charset="0"/>
              </a:rPr>
              <a:t>Longitude</a:t>
            </a:r>
            <a:r>
              <a:rPr lang="en-GB" sz="1200" dirty="0" smtClean="0">
                <a:latin typeface="Arial" pitchFamily="34" charset="0"/>
              </a:rPr>
              <a:t>: 48° 65’ N</a:t>
            </a: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pitchFamily="34" charset="0"/>
              </a:rPr>
              <a:t>Latitude</a:t>
            </a:r>
            <a:r>
              <a:rPr lang="en-GB" sz="1200" dirty="0" smtClean="0">
                <a:latin typeface="Arial" pitchFamily="34" charset="0"/>
              </a:rPr>
              <a:t>: 22 ° W</a:t>
            </a: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57166" y="2664069"/>
            <a:ext cx="224131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Number of inhabitants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 5 042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57167" y="3857620"/>
            <a:ext cx="12089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Density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: 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1 887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2500306" y="4572000"/>
            <a:ext cx="2624436" cy="232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ea typeface="Times New Roman" pitchFamily="18" charset="0"/>
              </a:rPr>
              <a:t>YOUR COUNTRY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Number  of inhabitants 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65 000 000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Surface area</a:t>
            </a:r>
            <a:r>
              <a:rPr lang="en-GB" sz="1200" dirty="0" smtClean="0">
                <a:latin typeface="Arial" pitchFamily="34" charset="0"/>
                <a:ea typeface="Times New Roman" pitchFamily="18" charset="0"/>
              </a:rPr>
              <a:t>: 550 000 km²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Number of very large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cities </a:t>
            </a:r>
            <a:r>
              <a:rPr kumimoji="0" lang="en-GB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10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2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dirty="0" smtClean="0">
              <a:solidFill>
                <a:srgbClr val="FFFFFF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dirty="0" smtClean="0">
              <a:solidFill>
                <a:srgbClr val="FFFF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900" dirty="0" smtClean="0">
              <a:solidFill>
                <a:srgbClr val="FFFFFF"/>
              </a:solidFill>
              <a:latin typeface="Segoe UI" pitchFamily="34" charset="0"/>
              <a:cs typeface="Segoe U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1834159" y="142844"/>
            <a:ext cx="3189685" cy="900000"/>
            <a:chOff x="1238" y="518"/>
            <a:chExt cx="9776" cy="1980"/>
          </a:xfrm>
        </p:grpSpPr>
        <p:pic>
          <p:nvPicPr>
            <p:cNvPr id="2050" name="Picture 2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1" name="Picture 3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7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2" name="Picture 4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3" name="Picture 5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15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4" name="Picture 6" descr="logo europé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38" y="518"/>
              <a:ext cx="1856" cy="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055" name="Picture 7" descr="LOGO COMENIUS ISC EURO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0236" y="8540496"/>
            <a:ext cx="1557528" cy="60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Afficher les détails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14290" y="4071934"/>
            <a:ext cx="1928826" cy="1280160"/>
          </a:xfrm>
          <a:prstGeom prst="rect">
            <a:avLst/>
          </a:prstGeom>
          <a:noFill/>
        </p:spPr>
      </p:pic>
      <p:grpSp>
        <p:nvGrpSpPr>
          <p:cNvPr id="2057" name="Group 9"/>
          <p:cNvGrpSpPr>
            <a:grpSpLocks/>
          </p:cNvGrpSpPr>
          <p:nvPr/>
        </p:nvGrpSpPr>
        <p:grpSpPr bwMode="auto">
          <a:xfrm>
            <a:off x="2214554" y="5715008"/>
            <a:ext cx="2357454" cy="1219200"/>
            <a:chOff x="4314" y="12640"/>
            <a:chExt cx="2888" cy="1440"/>
          </a:xfrm>
        </p:grpSpPr>
        <p:pic>
          <p:nvPicPr>
            <p:cNvPr id="2059" name="Picture 11" descr="Afficher les détails"/>
            <p:cNvPicPr>
              <a:picLocks noChangeAspect="1" noChangeArrowheads="1"/>
            </p:cNvPicPr>
            <p:nvPr/>
          </p:nvPicPr>
          <p:blipFill>
            <a:blip r:embed="rId6" r:link="rId7" cstate="print"/>
            <a:srcRect/>
            <a:stretch>
              <a:fillRect/>
            </a:stretch>
          </p:blipFill>
          <p:spPr bwMode="auto">
            <a:xfrm>
              <a:off x="4314" y="12640"/>
              <a:ext cx="1440" cy="1440"/>
            </a:xfrm>
            <a:prstGeom prst="rect">
              <a:avLst/>
            </a:prstGeom>
            <a:noFill/>
          </p:spPr>
        </p:pic>
        <p:pic>
          <p:nvPicPr>
            <p:cNvPr id="2058" name="Picture 10" descr="Afficher les détails"/>
            <p:cNvPicPr>
              <a:picLocks noChangeAspect="1" noChangeArrowheads="1"/>
            </p:cNvPicPr>
            <p:nvPr/>
          </p:nvPicPr>
          <p:blipFill>
            <a:blip r:embed="rId8" r:link="rId9" cstate="print"/>
            <a:srcRect/>
            <a:stretch>
              <a:fillRect/>
            </a:stretch>
          </p:blipFill>
          <p:spPr bwMode="auto">
            <a:xfrm>
              <a:off x="5762" y="12640"/>
              <a:ext cx="1440" cy="1440"/>
            </a:xfrm>
            <a:prstGeom prst="rect">
              <a:avLst/>
            </a:prstGeom>
            <a:noFill/>
          </p:spPr>
        </p:pic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4786322" y="2285984"/>
            <a:ext cx="1718076" cy="1225549"/>
            <a:chOff x="2323" y="3047"/>
            <a:chExt cx="2707" cy="1447"/>
          </a:xfrm>
        </p:grpSpPr>
        <p:pic>
          <p:nvPicPr>
            <p:cNvPr id="2063" name="Picture 15" descr="Afficher les détails"/>
            <p:cNvPicPr>
              <a:picLocks noChangeAspect="1" noChangeArrowheads="1"/>
            </p:cNvPicPr>
            <p:nvPr/>
          </p:nvPicPr>
          <p:blipFill>
            <a:blip r:embed="rId10" r:link="rId11" cstate="print"/>
            <a:srcRect/>
            <a:stretch>
              <a:fillRect/>
            </a:stretch>
          </p:blipFill>
          <p:spPr bwMode="auto">
            <a:xfrm>
              <a:off x="2323" y="3054"/>
              <a:ext cx="1440" cy="1440"/>
            </a:xfrm>
            <a:prstGeom prst="rect">
              <a:avLst/>
            </a:prstGeom>
            <a:noFill/>
          </p:spPr>
        </p:pic>
        <p:pic>
          <p:nvPicPr>
            <p:cNvPr id="2062" name="Picture 14" descr="Afficher les détails"/>
            <p:cNvPicPr>
              <a:picLocks noChangeAspect="1" noChangeArrowheads="1"/>
            </p:cNvPicPr>
            <p:nvPr/>
          </p:nvPicPr>
          <p:blipFill>
            <a:blip r:embed="rId12" r:link="rId13" cstate="print"/>
            <a:srcRect/>
            <a:stretch>
              <a:fillRect/>
            </a:stretch>
          </p:blipFill>
          <p:spPr bwMode="auto">
            <a:xfrm>
              <a:off x="3590" y="3047"/>
              <a:ext cx="1440" cy="1440"/>
            </a:xfrm>
            <a:prstGeom prst="rect">
              <a:avLst/>
            </a:prstGeom>
            <a:noFill/>
          </p:spPr>
        </p:pic>
      </p:grpSp>
      <p:pic>
        <p:nvPicPr>
          <p:cNvPr id="2056" name="Picture 8" descr="080107na1_prv">
            <a:hlinkClick r:id="rId14" tooltip="Upgrade your email with 1000's of emoticon icons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857760" y="4429125"/>
            <a:ext cx="1352550" cy="1257300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1643043"/>
            <a:ext cx="55100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</a:t>
            </a:r>
            <a:r>
              <a:rPr lang="fr-FR" sz="1400" b="1" dirty="0" smtClean="0">
                <a:latin typeface="Arial" pitchFamily="34" charset="0"/>
                <a:ea typeface="Times New Roman" pitchFamily="18" charset="0"/>
              </a:rPr>
              <a:t>WHAT’S THE WEATHER LIKE IN YOUR COUNTRY?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28670" y="2291491"/>
            <a:ext cx="21569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Temperature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□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Highs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 42°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□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Temperature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lows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□ 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- 25°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□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" y="424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2500306" y="3786182"/>
            <a:ext cx="172996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latin typeface="Arial" pitchFamily="34" charset="0"/>
                <a:ea typeface="Times New Roman" pitchFamily="18" charset="0"/>
              </a:rPr>
              <a:t>RECYCLING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Have </a:t>
            </a: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you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got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fr-FR" sz="1200" dirty="0" err="1" smtClean="0">
                <a:latin typeface="Arial" pitchFamily="34" charset="0"/>
                <a:ea typeface="Times New Roman" pitchFamily="18" charset="0"/>
              </a:rPr>
              <a:t>at</a:t>
            </a:r>
            <a:r>
              <a:rPr lang="fr-FR" sz="1200" dirty="0" smtClean="0">
                <a:latin typeface="Arial" pitchFamily="34" charset="0"/>
                <a:ea typeface="Times New Roman" pitchFamily="18" charset="0"/>
              </a:rPr>
              <a:t> home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bin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200" dirty="0" smtClean="0">
                <a:latin typeface="Arial" pitchFamily="34" charset="0"/>
              </a:rPr>
              <a:t>2 </a:t>
            </a:r>
            <a:r>
              <a:rPr lang="fr-FR" sz="1200" dirty="0" err="1" smtClean="0">
                <a:latin typeface="Arial" pitchFamily="34" charset="0"/>
              </a:rPr>
              <a:t>bins</a:t>
            </a:r>
            <a:r>
              <a:rPr lang="fr-FR" sz="1200" dirty="0" smtClean="0">
                <a:latin typeface="Arial" pitchFamily="34" charset="0"/>
              </a:rPr>
              <a:t> : </a:t>
            </a:r>
            <a:r>
              <a:rPr lang="fr-FR" sz="1600" dirty="0" smtClean="0">
                <a:latin typeface="Arial" pitchFamily="34" charset="0"/>
              </a:rPr>
              <a:t>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More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than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2 </a:t>
            </a:r>
            <a:r>
              <a:rPr kumimoji="0" 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bins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" y="10345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85</Words>
  <Application>Microsoft Office PowerPoint</Application>
  <PresentationFormat>Affichage à l'écran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Danielle LAVOLLEE</cp:lastModifiedBy>
  <cp:revision>34</cp:revision>
  <dcterms:modified xsi:type="dcterms:W3CDTF">2011-09-27T08:22:29Z</dcterms:modified>
</cp:coreProperties>
</file>