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257" r:id="rId3"/>
    <p:sldId id="261" r:id="rId4"/>
    <p:sldId id="279" r:id="rId5"/>
    <p:sldId id="260" r:id="rId6"/>
    <p:sldId id="262" r:id="rId7"/>
    <p:sldId id="271" r:id="rId8"/>
    <p:sldId id="263" r:id="rId9"/>
    <p:sldId id="277" r:id="rId10"/>
    <p:sldId id="266" r:id="rId11"/>
    <p:sldId id="259" r:id="rId12"/>
    <p:sldId id="280" r:id="rId13"/>
    <p:sldId id="270" r:id="rId14"/>
    <p:sldId id="274" r:id="rId15"/>
    <p:sldId id="273" r:id="rId16"/>
    <p:sldId id="272" r:id="rId17"/>
    <p:sldId id="275" r:id="rId18"/>
    <p:sldId id="286" r:id="rId19"/>
    <p:sldId id="267" r:id="rId20"/>
    <p:sldId id="281" r:id="rId21"/>
    <p:sldId id="283" r:id="rId22"/>
    <p:sldId id="276" r:id="rId23"/>
    <p:sldId id="282" r:id="rId24"/>
    <p:sldId id="268" r:id="rId25"/>
    <p:sldId id="278" r:id="rId26"/>
    <p:sldId id="269" r:id="rId27"/>
    <p:sldId id="264" r:id="rId28"/>
    <p:sldId id="285" r:id="rId29"/>
    <p:sldId id="265" r:id="rId30"/>
    <p:sldId id="28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790" autoAdjust="0"/>
  </p:normalViewPr>
  <p:slideViewPr>
    <p:cSldViewPr>
      <p:cViewPr>
        <p:scale>
          <a:sx n="73" d="100"/>
          <a:sy n="73" d="100"/>
        </p:scale>
        <p:origin x="-147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>
      <p:cViewPr varScale="1">
        <p:scale>
          <a:sx n="64" d="100"/>
          <a:sy n="64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CC1A-1E53-4537-8ADB-AEDDDB9A5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7BCE-EFB5-42F0-932E-C623A4B7345D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A2EAB-7E3C-48E5-8D3B-CC22E65ED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2EAB-7E3C-48E5-8D3B-CC22E65EDF5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2EAB-7E3C-48E5-8D3B-CC22E65EDF5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2E251-1E62-47A3-9076-D9FE9F9C36F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BF02-9A90-47C6-B7ED-DAE084C48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image" Target="../media/image77.gif"/><Relationship Id="rId7" Type="http://schemas.openxmlformats.org/officeDocument/2006/relationships/image" Target="../media/image8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 PILTON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1303" y="-44624"/>
            <a:ext cx="548139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28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8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80000">
                      <a:schemeClr val="bg1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COMENIUS PROJECT MEETING</a:t>
            </a:r>
            <a:r>
              <a:rPr lang="fr-FR" sz="44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sz="44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4400" b="1" dirty="0" err="1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4400" b="1" dirty="0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fr-FR" sz="4400" b="1" dirty="0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4400" b="1" dirty="0" err="1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fr-FR" sz="4400" b="1" dirty="0" smtClean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21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values</a:t>
            </a:r>
            <a:endParaRPr lang="fr-FR" sz="4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3573016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6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BARNSTAPLE-PILTON </a:t>
            </a:r>
          </a:p>
          <a:p>
            <a:pPr algn="ctr"/>
            <a:r>
              <a:rPr lang="fr-FR" sz="36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6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</a:t>
            </a:r>
          </a:p>
          <a:p>
            <a:pPr algn="ctr"/>
            <a:r>
              <a:rPr lang="fr-FR" sz="36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6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12 </a:t>
            </a:r>
            <a:r>
              <a:rPr lang="fr-FR" sz="3600" b="1" dirty="0" err="1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6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fr-FR" sz="36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6000">
                      <a:srgbClr val="FF0000"/>
                    </a:gs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</a:t>
            </a:r>
            <a:endParaRPr lang="fr-FR" sz="3600" dirty="0"/>
          </a:p>
        </p:txBody>
      </p:sp>
      <p:pic>
        <p:nvPicPr>
          <p:cNvPr id="7" name="Image 6" descr="logo comenius.t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4288" y="5517232"/>
            <a:ext cx="1761490" cy="792000"/>
          </a:xfrm>
          <a:prstGeom prst="rect">
            <a:avLst/>
          </a:prstGeom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8" name="Image 7" descr="LOGO ISC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5429264"/>
            <a:ext cx="893875" cy="792000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1124744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Thursday,  </a:t>
            </a:r>
            <a:r>
              <a:rPr lang="fr-FR" sz="5400" b="1" cap="none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June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 9 th</a:t>
            </a:r>
            <a:endParaRPr lang="fr-FR" sz="5400" b="1" cap="none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Image 4" descr="Martinique et Pilton 4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9EF4-7255-439C-BF76-5B7F7830FFBC}" type="slidenum">
              <a:rPr lang="fr-FR"/>
              <a:pPr/>
              <a:t>11</a:t>
            </a:fld>
            <a:endParaRPr lang="fr-FR"/>
          </a:p>
        </p:txBody>
      </p:sp>
      <p:pic>
        <p:nvPicPr>
          <p:cNvPr id="10" name="Image 9" descr="Imag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214290"/>
            <a:ext cx="4936651" cy="370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3042" y="385762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The </a:t>
            </a:r>
            <a:r>
              <a:rPr lang="fr-FR" sz="2000" b="1" dirty="0" err="1" smtClean="0"/>
              <a:t>partner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school</a:t>
            </a:r>
            <a:r>
              <a:rPr lang="fr-FR" sz="2000" b="1" dirty="0" smtClean="0"/>
              <a:t>: </a:t>
            </a:r>
            <a:r>
              <a:rPr lang="fr-FR" sz="2000" b="1" i="1" dirty="0" err="1" smtClean="0"/>
              <a:t>Pilton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Community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College</a:t>
            </a:r>
            <a:endParaRPr lang="fr-FR" sz="2000" b="1" i="1" dirty="0" smtClean="0"/>
          </a:p>
          <a:p>
            <a:pPr algn="ctr"/>
            <a:r>
              <a:rPr lang="fr-FR" sz="2000" b="1" dirty="0" smtClean="0"/>
              <a:t>In </a:t>
            </a:r>
            <a:r>
              <a:rPr lang="fr-FR" sz="2000" b="1" dirty="0" err="1" smtClean="0"/>
              <a:t>Barnstaple</a:t>
            </a:r>
            <a:r>
              <a:rPr lang="fr-FR" sz="2000" b="1" dirty="0" smtClean="0"/>
              <a:t>, Devon</a:t>
            </a:r>
            <a:endParaRPr lang="fr-FR" sz="2000" b="1" dirty="0"/>
          </a:p>
        </p:txBody>
      </p:sp>
      <p:pic>
        <p:nvPicPr>
          <p:cNvPr id="6" name="Image 5" descr="Martinique et Pilton 5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00562" y="4572008"/>
            <a:ext cx="3448137" cy="2052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rtinique et Pilton 4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1714488"/>
            <a:ext cx="7056784" cy="3528392"/>
          </a:xfrm>
          <a:prstGeom prst="rect">
            <a:avLst/>
          </a:prstGeom>
          <a:gradFill>
            <a:gsLst>
              <a:gs pos="5000">
                <a:srgbClr val="FF0000"/>
              </a:gs>
              <a:gs pos="23000">
                <a:schemeClr val="bg1"/>
              </a:gs>
              <a:gs pos="41000">
                <a:srgbClr val="FF0000"/>
              </a:gs>
              <a:gs pos="50000">
                <a:schemeClr val="bg1"/>
              </a:gs>
              <a:gs pos="65000">
                <a:srgbClr val="FF0000"/>
              </a:gs>
              <a:gs pos="83000">
                <a:schemeClr val="bg1"/>
              </a:gs>
              <a:gs pos="83000">
                <a:srgbClr val="FF0000"/>
              </a:gs>
            </a:gsLst>
            <a:lin ang="16200000" scaled="0"/>
          </a:gradFill>
        </p:spPr>
      </p:pic>
      <p:sp>
        <p:nvSpPr>
          <p:cNvPr id="4" name="Rectangle 3"/>
          <p:cNvSpPr/>
          <p:nvPr/>
        </p:nvSpPr>
        <p:spPr>
          <a:xfrm>
            <a:off x="2571736" y="357166"/>
            <a:ext cx="3774192" cy="523220"/>
          </a:xfrm>
          <a:prstGeom prst="rect">
            <a:avLst/>
          </a:prstGeom>
          <a:gradFill>
            <a:gsLst>
              <a:gs pos="16000">
                <a:srgbClr val="FF0000"/>
              </a:gs>
              <a:gs pos="67000">
                <a:schemeClr val="bg1"/>
              </a:gs>
              <a:gs pos="63000">
                <a:srgbClr val="FF0000"/>
              </a:gs>
              <a:gs pos="17000">
                <a:schemeClr val="bg1"/>
              </a:gs>
              <a:gs pos="72000">
                <a:srgbClr val="FF0000"/>
              </a:gs>
              <a:gs pos="72000">
                <a:schemeClr val="bg1"/>
              </a:gs>
              <a:gs pos="98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Visit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of the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College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550719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Every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day</a:t>
            </a:r>
            <a:r>
              <a:rPr lang="fr-FR" sz="2000" b="1" dirty="0" smtClean="0"/>
              <a:t> 2 </a:t>
            </a:r>
            <a:r>
              <a:rPr lang="fr-FR" sz="2000" b="1" dirty="0" err="1" smtClean="0"/>
              <a:t>students</a:t>
            </a:r>
            <a:r>
              <a:rPr lang="fr-FR" sz="2000" b="1" dirty="0" smtClean="0"/>
              <a:t> check the entrances of </a:t>
            </a:r>
            <a:r>
              <a:rPr lang="fr-FR" sz="2000" b="1" dirty="0" err="1" smtClean="0"/>
              <a:t>visitors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who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receive</a:t>
            </a:r>
            <a:r>
              <a:rPr lang="fr-FR" sz="2000" b="1" dirty="0" smtClean="0"/>
              <a:t> a badge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artinique et Pilton 3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285728"/>
            <a:ext cx="3960440" cy="2970330"/>
          </a:xfrm>
          <a:prstGeom prst="rect">
            <a:avLst/>
          </a:prstGeom>
        </p:spPr>
      </p:pic>
      <p:pic>
        <p:nvPicPr>
          <p:cNvPr id="8" name="Image 7" descr="Martinique et Pilton 3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745148"/>
            <a:ext cx="3960000" cy="2970000"/>
          </a:xfrm>
          <a:prstGeom prst="rect">
            <a:avLst/>
          </a:prstGeom>
        </p:spPr>
      </p:pic>
      <p:pic>
        <p:nvPicPr>
          <p:cNvPr id="9" name="Image 8" descr="Martinique et Pilton 3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3717032"/>
            <a:ext cx="3960000" cy="2970000"/>
          </a:xfrm>
          <a:prstGeom prst="rect">
            <a:avLst/>
          </a:prstGeom>
        </p:spPr>
      </p:pic>
      <p:pic>
        <p:nvPicPr>
          <p:cNvPr id="11" name="Image 10" descr="Martinique et Pilton 4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357166"/>
            <a:ext cx="3960000" cy="297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71604" y="3286124"/>
            <a:ext cx="656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The </a:t>
            </a:r>
            <a:r>
              <a:rPr lang="fr-FR" sz="2000" b="1" dirty="0" err="1" smtClean="0"/>
              <a:t>European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delegations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meet</a:t>
            </a:r>
            <a:r>
              <a:rPr lang="fr-FR" sz="2000" b="1" dirty="0" smtClean="0"/>
              <a:t> for the first time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hoto_056 jeu de pist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1268760"/>
            <a:ext cx="6624736" cy="49685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4" name="Image 23" descr="COFFRE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32530" flipH="1">
            <a:off x="5524128" y="4387855"/>
            <a:ext cx="2468448" cy="2428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356" y="1714488"/>
            <a:ext cx="4192430" cy="523220"/>
          </a:xfrm>
          <a:prstGeom prst="rect">
            <a:avLst/>
          </a:prstGeom>
          <a:gradFill>
            <a:gsLst>
              <a:gs pos="9000">
                <a:srgbClr val="FF0000"/>
              </a:gs>
              <a:gs pos="51000">
                <a:schemeClr val="bg1"/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«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European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»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treasure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hunt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PIECE OR.gif"/>
          <p:cNvPicPr>
            <a:picLocks noChangeAspect="1"/>
          </p:cNvPicPr>
          <p:nvPr/>
        </p:nvPicPr>
        <p:blipFill>
          <a:blip r:embed="rId5" cstate="screen"/>
          <a:srcRect r="50925"/>
          <a:stretch>
            <a:fillRect/>
          </a:stretch>
        </p:blipFill>
        <p:spPr>
          <a:xfrm flipH="1">
            <a:off x="2555776" y="476672"/>
            <a:ext cx="934678" cy="936104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9" name="Image 8" descr="PIECE OR.gif"/>
          <p:cNvPicPr>
            <a:picLocks noChangeAspect="1"/>
          </p:cNvPicPr>
          <p:nvPr/>
        </p:nvPicPr>
        <p:blipFill>
          <a:blip r:embed="rId5" cstate="screen"/>
          <a:srcRect r="50925"/>
          <a:stretch>
            <a:fillRect/>
          </a:stretch>
        </p:blipFill>
        <p:spPr>
          <a:xfrm rot="1154948" flipH="1">
            <a:off x="1691679" y="2277092"/>
            <a:ext cx="811035" cy="812272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1" name="Image 10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 rot="5400000">
            <a:off x="6516216" y="1196752"/>
            <a:ext cx="728968" cy="72008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2" name="Image 11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 flipV="1">
            <a:off x="7740352" y="2996952"/>
            <a:ext cx="969302" cy="957486"/>
          </a:xfrm>
          <a:prstGeom prst="rect">
            <a:avLst/>
          </a:prstGeom>
        </p:spPr>
      </p:pic>
      <p:pic>
        <p:nvPicPr>
          <p:cNvPr id="13" name="Image 12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>
            <a:off x="611560" y="4509120"/>
            <a:ext cx="846332" cy="83601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4" name="Image 13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>
            <a:off x="1547664" y="5877272"/>
            <a:ext cx="791199" cy="781554"/>
          </a:xfrm>
          <a:prstGeom prst="rect">
            <a:avLst/>
          </a:prstGeom>
        </p:spPr>
      </p:pic>
      <p:pic>
        <p:nvPicPr>
          <p:cNvPr id="18" name="Image 17" descr="00151q00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912161">
            <a:off x="5434709" y="403490"/>
            <a:ext cx="792088" cy="79016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20" name="Image 19" descr="00151q00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5816" y="2420888"/>
            <a:ext cx="720080" cy="704084"/>
          </a:xfrm>
          <a:prstGeom prst="rect">
            <a:avLst/>
          </a:prstGeom>
        </p:spPr>
      </p:pic>
      <p:pic>
        <p:nvPicPr>
          <p:cNvPr id="5" name="Image 4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 flipH="1">
            <a:off x="7740352" y="764704"/>
            <a:ext cx="952327" cy="940718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21" name="Image 20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 rot="1670238">
            <a:off x="236381" y="2518111"/>
            <a:ext cx="1368152" cy="1351473"/>
          </a:xfrm>
          <a:prstGeom prst="rect">
            <a:avLst/>
          </a:prstGeom>
          <a:ln>
            <a:noFill/>
          </a:ln>
          <a:scene3d>
            <a:camera prst="isometricOffAxis2Top"/>
            <a:lightRig rig="threePt" dir="t"/>
          </a:scene3d>
        </p:spPr>
      </p:pic>
      <p:pic>
        <p:nvPicPr>
          <p:cNvPr id="23" name="Image 22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>
            <a:off x="248854" y="1268760"/>
            <a:ext cx="1281046" cy="1265429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26" name="Image 25" descr="PIECE OR.gif"/>
          <p:cNvPicPr>
            <a:picLocks noChangeAspect="1"/>
          </p:cNvPicPr>
          <p:nvPr/>
        </p:nvPicPr>
        <p:blipFill>
          <a:blip r:embed="rId5" cstate="screen"/>
          <a:srcRect l="50244"/>
          <a:stretch>
            <a:fillRect/>
          </a:stretch>
        </p:blipFill>
        <p:spPr>
          <a:xfrm>
            <a:off x="1547664" y="836712"/>
            <a:ext cx="702316" cy="693754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9" name="Image 18" descr="PENNY EXETER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851920" y="332656"/>
            <a:ext cx="1281794" cy="1256159"/>
          </a:xfrm>
          <a:prstGeom prst="rect">
            <a:avLst/>
          </a:prstGeom>
        </p:spPr>
      </p:pic>
      <p:pic>
        <p:nvPicPr>
          <p:cNvPr id="22" name="Image 21" descr="PENNY EXETER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03848" y="4941168"/>
            <a:ext cx="914407" cy="89611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5" name="Image 24" descr="PENNY EXETER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92280" y="1916832"/>
            <a:ext cx="914407" cy="896119"/>
          </a:xfrm>
          <a:prstGeom prst="rect">
            <a:avLst/>
          </a:prstGeom>
        </p:spPr>
      </p:pic>
      <p:pic>
        <p:nvPicPr>
          <p:cNvPr id="27" name="Image 26" descr="PENNY EXETER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139953" y="5865730"/>
            <a:ext cx="792087" cy="776245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tinique et Pilton 4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53976">
            <a:off x="1043608" y="476672"/>
            <a:ext cx="3275856" cy="2456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 3" descr="Martinique et Pilton 4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6013" y="456491"/>
            <a:ext cx="3312368" cy="2484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 4" descr="Martinique et Pilton 4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11211">
            <a:off x="5436096" y="3933056"/>
            <a:ext cx="3312000" cy="24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2510448" y="3140968"/>
            <a:ext cx="4682307" cy="523220"/>
          </a:xfrm>
          <a:prstGeom prst="rect">
            <a:avLst/>
          </a:prstGeom>
          <a:gradFill>
            <a:gsLst>
              <a:gs pos="32000">
                <a:schemeClr val="bg1"/>
              </a:gs>
              <a:gs pos="52000">
                <a:srgbClr val="FF0000"/>
              </a:gs>
              <a:gs pos="69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Preparing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the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European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meals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Image 6" descr="Martinique et Pilton 4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13641">
            <a:off x="971600" y="3861048"/>
            <a:ext cx="3408000" cy="255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rtinique et Pilton 4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92696"/>
            <a:ext cx="3672408" cy="27543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Image 4" descr="Martinique et Pilton 4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3717032"/>
            <a:ext cx="3672408" cy="2520280"/>
          </a:xfrm>
          <a:prstGeom prst="ellipse">
            <a:avLst/>
          </a:prstGeom>
          <a:scene3d>
            <a:camera prst="orthographicFront"/>
            <a:lightRig rig="balanced" dir="t"/>
          </a:scene3d>
          <a:sp3d>
            <a:bevelT prst="relaxedInset"/>
            <a:bevelB/>
          </a:sp3d>
        </p:spPr>
      </p:pic>
      <p:pic>
        <p:nvPicPr>
          <p:cNvPr id="6" name="Image 5" descr="Martinique et Pilton 4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1920128" y="3920632"/>
            <a:ext cx="3356992" cy="25177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ZoneTexte 6"/>
          <p:cNvSpPr txBox="1"/>
          <p:nvPr/>
        </p:nvSpPr>
        <p:spPr>
          <a:xfrm rot="20031809">
            <a:off x="1310159" y="3913816"/>
            <a:ext cx="1000595" cy="461665"/>
          </a:xfrm>
          <a:prstGeom prst="rect">
            <a:avLst/>
          </a:prstGeom>
          <a:gradFill>
            <a:gsLst>
              <a:gs pos="15000">
                <a:schemeClr val="bg1"/>
              </a:gs>
              <a:gs pos="65000">
                <a:srgbClr val="FF0000"/>
              </a:gs>
              <a:gs pos="99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Miam</a:t>
            </a:r>
            <a:endParaRPr lang="fr-F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243512">
            <a:off x="7283380" y="2955235"/>
            <a:ext cx="1069524" cy="461665"/>
          </a:xfrm>
          <a:prstGeom prst="rect">
            <a:avLst/>
          </a:prstGeom>
          <a:gradFill>
            <a:gsLst>
              <a:gs pos="36000">
                <a:schemeClr val="bg1"/>
              </a:gs>
              <a:gs pos="36000">
                <a:srgbClr val="FF0000"/>
              </a:gs>
              <a:gs pos="94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Miam </a:t>
            </a:r>
            <a:endParaRPr lang="fr-F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16" descr="Martinique et Pilton 44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11960" y="620688"/>
            <a:ext cx="3840000" cy="2160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_075 ppt uli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14290"/>
            <a:ext cx="3935904" cy="2951928"/>
          </a:xfrm>
          <a:prstGeom prst="rect">
            <a:avLst/>
          </a:prstGeom>
        </p:spPr>
      </p:pic>
      <p:pic>
        <p:nvPicPr>
          <p:cNvPr id="4" name="Image 3" descr="Martinique et Pilton 4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573016"/>
            <a:ext cx="3936438" cy="2952328"/>
          </a:xfrm>
          <a:prstGeom prst="rect">
            <a:avLst/>
          </a:prstGeom>
        </p:spPr>
      </p:pic>
      <p:pic>
        <p:nvPicPr>
          <p:cNvPr id="6" name="Image 5" descr="Martinique et Pilton 4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9" y="3573016"/>
            <a:ext cx="3936000" cy="2952000"/>
          </a:xfrm>
          <a:prstGeom prst="rect">
            <a:avLst/>
          </a:prstGeom>
        </p:spPr>
      </p:pic>
      <p:pic>
        <p:nvPicPr>
          <p:cNvPr id="8" name="Image 7" descr="Martinique et Pilton 4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214290"/>
            <a:ext cx="3936000" cy="295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" y="32146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Presentation</a:t>
            </a:r>
            <a:r>
              <a:rPr lang="fr-FR" b="1" dirty="0" smtClean="0"/>
              <a:t> by </a:t>
            </a:r>
            <a:r>
              <a:rPr lang="fr-FR" b="1" dirty="0" err="1" smtClean="0"/>
              <a:t>Downa</a:t>
            </a:r>
            <a:r>
              <a:rPr lang="fr-FR" b="1" dirty="0" smtClean="0"/>
              <a:t> and Laura,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responsables, Laurence Martin and Nicole </a:t>
            </a:r>
            <a:r>
              <a:rPr lang="fr-FR" b="1" dirty="0" err="1" smtClean="0"/>
              <a:t>Villet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rtinique et Pilton 4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61221">
            <a:off x="470515" y="609818"/>
            <a:ext cx="3840000" cy="2880000"/>
          </a:xfrm>
          <a:prstGeom prst="rect">
            <a:avLst/>
          </a:prstGeom>
        </p:spPr>
      </p:pic>
      <p:pic>
        <p:nvPicPr>
          <p:cNvPr id="4" name="Image 3" descr="Martinique et Pilton 4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20525">
            <a:off x="4786008" y="745762"/>
            <a:ext cx="3840000" cy="2880000"/>
          </a:xfrm>
          <a:prstGeom prst="rect">
            <a:avLst/>
          </a:prstGeom>
        </p:spPr>
      </p:pic>
      <p:pic>
        <p:nvPicPr>
          <p:cNvPr id="2" name="Image 1" descr="Martinique et Pilton 4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07704" y="3429000"/>
            <a:ext cx="4800000" cy="2924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29454" y="45720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Project meeting for the </a:t>
            </a:r>
            <a:r>
              <a:rPr lang="fr-FR" b="1" dirty="0" err="1" smtClean="0"/>
              <a:t>teachers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124744"/>
            <a:ext cx="5516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Friday, </a:t>
            </a:r>
            <a:r>
              <a:rPr lang="fr-FR" sz="5400" b="1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June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 10 th</a:t>
            </a:r>
            <a:endParaRPr lang="fr-FR" sz="5400" b="1" cap="none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Image 4" descr="Martinique et Pilton 4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FC4-62F1-44B5-BB7C-A9AFA697C9EA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and </a:t>
            </a:r>
            <a:r>
              <a:rPr lang="fr-FR" sz="3200" dirty="0" err="1" smtClean="0"/>
              <a:t>its</a:t>
            </a:r>
            <a:r>
              <a:rPr lang="fr-FR" sz="3200" dirty="0" smtClean="0"/>
              <a:t> </a:t>
            </a:r>
            <a:r>
              <a:rPr lang="fr-FR" sz="3200" dirty="0" err="1" smtClean="0"/>
              <a:t>partners</a:t>
            </a:r>
            <a:endParaRPr lang="fr-FR" sz="32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fr-FR" sz="1800" dirty="0" smtClean="0"/>
              <a:t>The Comenius 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 </a:t>
            </a:r>
            <a:r>
              <a:rPr lang="fr-FR" sz="2000" i="1" dirty="0" err="1" smtClean="0"/>
              <a:t>Different</a:t>
            </a:r>
            <a:r>
              <a:rPr lang="fr-FR" sz="2000" i="1" dirty="0" smtClean="0"/>
              <a:t> </a:t>
            </a:r>
            <a:r>
              <a:rPr lang="fr-FR" sz="2000" i="1" dirty="0" err="1"/>
              <a:t>numbers</a:t>
            </a:r>
            <a:r>
              <a:rPr lang="fr-FR" sz="2000" i="1" dirty="0"/>
              <a:t>. </a:t>
            </a:r>
            <a:r>
              <a:rPr lang="fr-FR" sz="2000" i="1" dirty="0" err="1"/>
              <a:t>Same</a:t>
            </a:r>
            <a:r>
              <a:rPr lang="fr-FR" sz="2000" i="1" dirty="0"/>
              <a:t> values</a:t>
            </a:r>
            <a:r>
              <a:rPr lang="fr-FR" sz="1800" i="1" dirty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partner</a:t>
            </a:r>
            <a:r>
              <a:rPr lang="fr-FR" sz="1800" dirty="0" smtClean="0"/>
              <a:t>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. </a:t>
            </a:r>
          </a:p>
          <a:p>
            <a:pPr marL="0" indent="0">
              <a:buFontTx/>
              <a:buNone/>
            </a:pPr>
            <a:r>
              <a:rPr lang="fr-FR" sz="1800" dirty="0" smtClean="0"/>
              <a:t>It </a:t>
            </a:r>
            <a:r>
              <a:rPr lang="fr-FR" sz="1800" dirty="0" err="1" smtClean="0"/>
              <a:t>includes</a:t>
            </a:r>
            <a:r>
              <a:rPr lang="fr-FR" sz="1800" dirty="0" smtClean="0"/>
              <a:t> 6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 4 countries: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err="1" smtClean="0"/>
              <a:t>Austria</a:t>
            </a:r>
            <a:r>
              <a:rPr lang="fr-FR" sz="1800" dirty="0" smtClean="0"/>
              <a:t>: </a:t>
            </a:r>
            <a:r>
              <a:rPr lang="fr-FR" sz="1800" i="1" dirty="0" err="1"/>
              <a:t>Europahauptschule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Wiener Neustadt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Spain</a:t>
            </a:r>
            <a:r>
              <a:rPr lang="fr-FR" sz="1800" dirty="0" smtClean="0"/>
              <a:t>: </a:t>
            </a:r>
            <a:r>
              <a:rPr lang="fr-FR" sz="1800" i="1" dirty="0" err="1"/>
              <a:t>Colegio</a:t>
            </a:r>
            <a:r>
              <a:rPr lang="fr-FR" sz="1800" i="1" dirty="0"/>
              <a:t> Maria </a:t>
            </a:r>
            <a:r>
              <a:rPr lang="fr-FR" sz="1800" i="1" dirty="0" err="1"/>
              <a:t>Auxiliadora</a:t>
            </a:r>
            <a:r>
              <a:rPr lang="fr-FR" sz="1800" dirty="0"/>
              <a:t> </a:t>
            </a:r>
            <a:r>
              <a:rPr lang="fr-FR" sz="1800" dirty="0" smtClean="0"/>
              <a:t>in Salamanca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/>
              <a:t>France </a:t>
            </a:r>
            <a:r>
              <a:rPr lang="fr-FR" sz="1800" dirty="0"/>
              <a:t>:  Martinique :  </a:t>
            </a:r>
            <a:r>
              <a:rPr lang="fr-FR" sz="1800" i="1" dirty="0"/>
              <a:t>Lycée Joseph Gaillard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Fort de France</a:t>
            </a:r>
          </a:p>
          <a:p>
            <a:pPr marL="0" indent="0">
              <a:buFontTx/>
              <a:buNone/>
            </a:pPr>
            <a:r>
              <a:rPr lang="fr-FR" sz="1800" dirty="0"/>
              <a:t>	</a:t>
            </a:r>
            <a:r>
              <a:rPr lang="fr-FR" sz="1800" dirty="0" err="1" smtClean="0"/>
              <a:t>Metropolitan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/>
              <a:t>Institution du Sacré Cœur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La Ville du Bois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United </a:t>
            </a:r>
            <a:r>
              <a:rPr lang="fr-FR" sz="1800" b="1" dirty="0" err="1" smtClean="0"/>
              <a:t>Kingdom</a:t>
            </a:r>
            <a:r>
              <a:rPr lang="fr-FR" sz="1800" b="1" dirty="0" smtClean="0"/>
              <a:t> </a:t>
            </a:r>
            <a:r>
              <a:rPr lang="fr-FR" sz="1800" b="1" dirty="0"/>
              <a:t>:</a:t>
            </a:r>
            <a:r>
              <a:rPr lang="fr-FR" sz="1800" dirty="0"/>
              <a:t> </a:t>
            </a:r>
            <a:r>
              <a:rPr lang="fr-FR" sz="1800" i="1" dirty="0" err="1"/>
              <a:t>Braunton</a:t>
            </a:r>
            <a:r>
              <a:rPr lang="fr-FR" sz="1800" i="1" dirty="0"/>
              <a:t> </a:t>
            </a:r>
            <a:r>
              <a:rPr lang="fr-FR" sz="1800" i="1" dirty="0" err="1"/>
              <a:t>School</a:t>
            </a:r>
            <a:r>
              <a:rPr lang="fr-FR" sz="1800" i="1" dirty="0"/>
              <a:t> and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i="1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Braunton</a:t>
            </a:r>
            <a:endParaRPr lang="fr-FR" sz="1800" dirty="0"/>
          </a:p>
          <a:p>
            <a:pPr marL="0" indent="0">
              <a:buFontTx/>
              <a:buNone/>
            </a:pPr>
            <a:r>
              <a:rPr lang="fr-FR" sz="1800" dirty="0"/>
              <a:t>                           </a:t>
            </a:r>
            <a:r>
              <a:rPr lang="fr-FR" sz="1800" i="1" dirty="0" err="1"/>
              <a:t>Pilton</a:t>
            </a:r>
            <a:r>
              <a:rPr lang="fr-FR" sz="1800" i="1" dirty="0"/>
              <a:t>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 err="1" smtClean="0"/>
              <a:t>Barnstaple</a:t>
            </a:r>
            <a:endParaRPr lang="fr-FR" sz="1800" b="1" i="1" dirty="0"/>
          </a:p>
          <a:p>
            <a:pPr marL="0" indent="0"/>
            <a:endParaRPr lang="fr-FR" sz="1800" i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67400" y="2492375"/>
            <a:ext cx="2970213" cy="2992438"/>
            <a:chOff x="3696" y="1570"/>
            <a:chExt cx="1871" cy="1885"/>
          </a:xfrm>
        </p:grpSpPr>
        <p:pic>
          <p:nvPicPr>
            <p:cNvPr id="81924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105" y="2024"/>
              <a:ext cx="46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6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40" y="2478"/>
              <a:ext cx="49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7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57" y="3113"/>
              <a:ext cx="51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8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96" y="1570"/>
              <a:ext cx="4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tinique et Pilton 4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661775">
            <a:off x="544566" y="761694"/>
            <a:ext cx="3548926" cy="26616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Image 2" descr="Martinique et Pilton 4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13151">
            <a:off x="3850156" y="2272391"/>
            <a:ext cx="4610283" cy="34577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357158" y="4071942"/>
            <a:ext cx="3326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Departure</a:t>
            </a:r>
            <a:r>
              <a:rPr lang="fr-FR" sz="2000" b="1" dirty="0" smtClean="0"/>
              <a:t> for the surf </a:t>
            </a:r>
            <a:r>
              <a:rPr lang="fr-FR" sz="2000" b="1" dirty="0" err="1" smtClean="0"/>
              <a:t>lesson</a:t>
            </a:r>
            <a:r>
              <a:rPr lang="fr-FR" sz="2000" b="1" dirty="0" smtClean="0"/>
              <a:t>.</a:t>
            </a:r>
          </a:p>
          <a:p>
            <a:r>
              <a:rPr lang="fr-FR" sz="2000" b="1" dirty="0" smtClean="0"/>
              <a:t>Laurence Martin and </a:t>
            </a:r>
          </a:p>
          <a:p>
            <a:r>
              <a:rPr lang="fr-FR" sz="2000" b="1" dirty="0" smtClean="0"/>
              <a:t>Nicole </a:t>
            </a:r>
            <a:r>
              <a:rPr lang="fr-FR" sz="2000" b="1" dirty="0" err="1" smtClean="0"/>
              <a:t>Villet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ready</a:t>
            </a:r>
            <a:r>
              <a:rPr lang="fr-FR" sz="2000" b="1" dirty="0" smtClean="0"/>
              <a:t>! But…</a:t>
            </a:r>
          </a:p>
          <a:p>
            <a:r>
              <a:rPr lang="fr-FR" sz="2000" b="1" dirty="0" smtClean="0"/>
              <a:t> the water </a:t>
            </a:r>
            <a:r>
              <a:rPr lang="fr-FR" sz="2000" b="1" dirty="0" err="1" smtClean="0"/>
              <a:t>will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cold!!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ECON DE SURF 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073368">
            <a:off x="4806064" y="866914"/>
            <a:ext cx="3888432" cy="2604800"/>
          </a:xfrm>
          <a:prstGeom prst="rect">
            <a:avLst/>
          </a:prstGeom>
        </p:spPr>
      </p:pic>
      <p:pic>
        <p:nvPicPr>
          <p:cNvPr id="9" name="Image 8" descr="LECON DE SURF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625937">
            <a:off x="801222" y="1141536"/>
            <a:ext cx="3024336" cy="230331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768174" y="3012684"/>
            <a:ext cx="1342050" cy="1919702"/>
            <a:chOff x="3768174" y="3012684"/>
            <a:chExt cx="1342050" cy="1919702"/>
          </a:xfrm>
        </p:grpSpPr>
        <p:pic>
          <p:nvPicPr>
            <p:cNvPr id="12" name="Picture 4" descr="équipement sportif,loisirs,planches de surf,sports,surfer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381200">
              <a:off x="4557444" y="3012684"/>
              <a:ext cx="552780" cy="1824173"/>
            </a:xfrm>
            <a:prstGeom prst="rect">
              <a:avLst/>
            </a:prstGeom>
            <a:noFill/>
          </p:spPr>
        </p:pic>
        <p:pic>
          <p:nvPicPr>
            <p:cNvPr id="13" name="Picture 4" descr="équipement sportif,loisirs,planches de surf,sports,surfer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794175">
              <a:off x="3768174" y="3108213"/>
              <a:ext cx="552780" cy="1824173"/>
            </a:xfrm>
            <a:prstGeom prst="rect">
              <a:avLst/>
            </a:prstGeom>
            <a:noFill/>
          </p:spPr>
        </p:pic>
        <p:pic>
          <p:nvPicPr>
            <p:cNvPr id="14" name="Picture 4" descr="équipement sportif,loisirs,planches de surf,sports,surfer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381200">
              <a:off x="3981380" y="3084692"/>
              <a:ext cx="552780" cy="1824173"/>
            </a:xfrm>
            <a:prstGeom prst="rect">
              <a:avLst/>
            </a:prstGeom>
            <a:noFill/>
          </p:spPr>
        </p:pic>
        <p:pic>
          <p:nvPicPr>
            <p:cNvPr id="15" name="Picture 4" descr="équipement sportif,loisirs,planches de surf,sports,surfer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381200">
              <a:off x="4269412" y="3012685"/>
              <a:ext cx="552780" cy="1824173"/>
            </a:xfrm>
            <a:prstGeom prst="rect">
              <a:avLst/>
            </a:prstGeom>
            <a:noFill/>
          </p:spPr>
        </p:pic>
      </p:grpSp>
      <p:pic>
        <p:nvPicPr>
          <p:cNvPr id="11" name="Image 10" descr="LECON DE SURF 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568" y="4293096"/>
            <a:ext cx="3672000" cy="2016224"/>
          </a:xfrm>
          <a:prstGeom prst="rect">
            <a:avLst/>
          </a:prstGeom>
        </p:spPr>
      </p:pic>
      <p:pic>
        <p:nvPicPr>
          <p:cNvPr id="10" name="Image 9" descr="LECON DE SURF 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004048" y="4293096"/>
            <a:ext cx="367200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rtinique et Pilton 5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2492896"/>
            <a:ext cx="5616624" cy="4212468"/>
          </a:xfrm>
          <a:prstGeom prst="rect">
            <a:avLst/>
          </a:prstGeom>
        </p:spPr>
      </p:pic>
      <p:pic>
        <p:nvPicPr>
          <p:cNvPr id="5" name="Image 4" descr="Martinique et Pilton 5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61837">
            <a:off x="375231" y="563041"/>
            <a:ext cx="3960440" cy="2970330"/>
          </a:xfrm>
          <a:prstGeom prst="rect">
            <a:avLst/>
          </a:prstGeom>
        </p:spPr>
      </p:pic>
      <p:pic>
        <p:nvPicPr>
          <p:cNvPr id="6" name="Image 5" descr="Martinique et Pilton 5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4898">
            <a:off x="5271209" y="1054184"/>
            <a:ext cx="3698808" cy="27741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8596" y="3214686"/>
            <a:ext cx="82153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During</a:t>
            </a:r>
            <a:r>
              <a:rPr lang="fr-FR" sz="2000" b="1" dirty="0" smtClean="0"/>
              <a:t> the surf </a:t>
            </a:r>
            <a:r>
              <a:rPr lang="fr-FR" sz="2000" b="1" dirty="0" err="1" smtClean="0"/>
              <a:t>lesson</a:t>
            </a:r>
            <a:r>
              <a:rPr lang="fr-FR" sz="2000" b="1" dirty="0" smtClean="0"/>
              <a:t> for the </a:t>
            </a:r>
            <a:r>
              <a:rPr lang="fr-FR" sz="2000" b="1" dirty="0" err="1" smtClean="0"/>
              <a:t>students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coordinators</a:t>
            </a:r>
            <a:r>
              <a:rPr lang="fr-FR" sz="2000" b="1" dirty="0" smtClean="0"/>
              <a:t> are hard </a:t>
            </a:r>
            <a:r>
              <a:rPr lang="fr-FR" sz="2000" b="1" dirty="0" err="1" smtClean="0"/>
              <a:t>working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11 City Cent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3071810"/>
            <a:ext cx="2630066" cy="3506755"/>
          </a:xfrm>
          <a:prstGeom prst="rect">
            <a:avLst/>
          </a:prstGeom>
          <a:noFill/>
        </p:spPr>
      </p:pic>
      <p:pic>
        <p:nvPicPr>
          <p:cNvPr id="10242" name="Picture 2" descr="http://upload.wikimedia.org/wikipedia/commons/e/e6/Exeter_cathedr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60648"/>
            <a:ext cx="3312367" cy="4536503"/>
          </a:xfrm>
          <a:prstGeom prst="rect">
            <a:avLst/>
          </a:prstGeom>
          <a:noFill/>
        </p:spPr>
      </p:pic>
      <p:pic>
        <p:nvPicPr>
          <p:cNvPr id="9" name="Image 8" descr="CATHEDRALE.gif"/>
          <p:cNvPicPr>
            <a:picLocks noChangeAspect="1"/>
          </p:cNvPicPr>
          <p:nvPr/>
        </p:nvPicPr>
        <p:blipFill>
          <a:blip r:embed="rId4" cstate="screen"/>
          <a:srcRect l="2126"/>
          <a:stretch>
            <a:fillRect/>
          </a:stretch>
        </p:blipFill>
        <p:spPr>
          <a:xfrm>
            <a:off x="5364088" y="332656"/>
            <a:ext cx="3314899" cy="25412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5786" y="5429264"/>
            <a:ext cx="24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Visit</a:t>
            </a:r>
            <a:r>
              <a:rPr lang="fr-FR" sz="2000" b="1" dirty="0" smtClean="0"/>
              <a:t> of Exeter for all!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24744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Saturday, </a:t>
            </a:r>
            <a:r>
              <a:rPr lang="fr-FR" sz="5400" b="1" cap="none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June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 11 th</a:t>
            </a:r>
            <a:endParaRPr lang="fr-FR" sz="5400" b="1" cap="none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Image 4" descr="Martinique et Pilton 4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tinique et Pilton 5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714752"/>
            <a:ext cx="3840000" cy="2880000"/>
          </a:xfrm>
          <a:prstGeom prst="rect">
            <a:avLst/>
          </a:prstGeom>
        </p:spPr>
      </p:pic>
      <p:pic>
        <p:nvPicPr>
          <p:cNvPr id="3" name="Image 2" descr="Martinique et Pilton 5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500042"/>
            <a:ext cx="3840000" cy="28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3504" y="2071678"/>
            <a:ext cx="290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Discovering</a:t>
            </a:r>
            <a:r>
              <a:rPr lang="fr-FR" sz="2000" b="1" dirty="0" smtClean="0"/>
              <a:t> of the </a:t>
            </a:r>
            <a:r>
              <a:rPr lang="fr-FR" sz="2000" b="1" dirty="0" err="1" smtClean="0"/>
              <a:t>region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112474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Saturday, </a:t>
            </a:r>
            <a:r>
              <a:rPr lang="fr-FR" sz="5400" b="1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June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 12 th</a:t>
            </a:r>
            <a:endParaRPr lang="fr-FR" sz="5400" b="1" cap="none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Image 4" descr="Martinique et Pilton 4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tinique et Pilton 537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251520" y="476672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 descr="Martinique et Pilton 536.jpg"/>
          <p:cNvPicPr>
            <a:picLocks noChangeAspect="1"/>
          </p:cNvPicPr>
          <p:nvPr/>
        </p:nvPicPr>
        <p:blipFill>
          <a:blip r:embed="rId3" cstate="screen">
            <a:lum bright="10000" contrast="40000"/>
          </a:blip>
          <a:stretch>
            <a:fillRect/>
          </a:stretch>
        </p:blipFill>
        <p:spPr>
          <a:xfrm>
            <a:off x="5076056" y="404664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Martinique et Pilton 538.jpg"/>
          <p:cNvPicPr>
            <a:picLocks noChangeAspect="1"/>
          </p:cNvPicPr>
          <p:nvPr/>
        </p:nvPicPr>
        <p:blipFill>
          <a:blip r:embed="rId4" cstate="screen">
            <a:lum bright="10000" contrast="40000"/>
          </a:blip>
          <a:stretch>
            <a:fillRect/>
          </a:stretch>
        </p:blipFill>
        <p:spPr>
          <a:xfrm>
            <a:off x="5072066" y="3571876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14282" y="4286256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2 french </a:t>
            </a:r>
            <a:r>
              <a:rPr lang="fr-FR" sz="2000" b="1" dirty="0" err="1" smtClean="0"/>
              <a:t>delegations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flying</a:t>
            </a:r>
            <a:r>
              <a:rPr lang="fr-FR" sz="2000" b="1" dirty="0" smtClean="0"/>
              <a:t> back:  </a:t>
            </a:r>
          </a:p>
          <a:p>
            <a:r>
              <a:rPr lang="fr-FR" sz="2000" b="1" dirty="0" smtClean="0"/>
              <a:t>The </a:t>
            </a:r>
            <a:r>
              <a:rPr lang="fr-FR" sz="2000" b="1" i="1" dirty="0" smtClean="0"/>
              <a:t>lycée Joseph Gaillard </a:t>
            </a:r>
            <a:r>
              <a:rPr lang="fr-FR" sz="2000" b="1" dirty="0" smtClean="0"/>
              <a:t>of Fort de France and the</a:t>
            </a:r>
            <a:r>
              <a:rPr lang="fr-FR" sz="2000" b="1" i="1" dirty="0" smtClean="0"/>
              <a:t> ISC </a:t>
            </a:r>
            <a:r>
              <a:rPr lang="fr-FR" sz="2000" b="1" dirty="0" smtClean="0"/>
              <a:t>of la Ville du Bois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057-EBF9-47A4-89A6-DD6180AD95B8}" type="slidenum">
              <a:rPr lang="fr-FR"/>
              <a:pPr/>
              <a:t>28</a:t>
            </a:fld>
            <a:endParaRPr lang="fr-FR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Logos réalisés par les élèves pour ce projet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 err="1" smtClean="0"/>
              <a:t>European</a:t>
            </a:r>
            <a:r>
              <a:rPr lang="fr-FR" dirty="0" smtClean="0"/>
              <a:t> logo made by a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 and </a:t>
            </a:r>
            <a:r>
              <a:rPr lang="fr-FR" dirty="0" err="1" smtClean="0"/>
              <a:t>selected</a:t>
            </a:r>
            <a:r>
              <a:rPr lang="fr-FR" dirty="0" smtClean="0"/>
              <a:t> by all the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795963" y="4292600"/>
            <a:ext cx="2828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 smtClean="0"/>
              <a:t>French logo of Julien </a:t>
            </a:r>
            <a:r>
              <a:rPr lang="fr-FR" dirty="0"/>
              <a:t>M., </a:t>
            </a:r>
            <a:r>
              <a:rPr lang="fr-FR" dirty="0" err="1" smtClean="0"/>
              <a:t>Student</a:t>
            </a:r>
            <a:r>
              <a:rPr lang="fr-FR" dirty="0" smtClean="0"/>
              <a:t> of the class 3</a:t>
            </a:r>
            <a:r>
              <a:rPr lang="fr-FR" baseline="30000" dirty="0" smtClean="0"/>
              <a:t>ème C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 ISC</a:t>
            </a:r>
            <a:endParaRPr lang="fr-FR" dirty="0"/>
          </a:p>
        </p:txBody>
      </p:sp>
      <p:pic>
        <p:nvPicPr>
          <p:cNvPr id="124935" name="Picture 7" descr="LOGO EUROP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1773238"/>
            <a:ext cx="2303463" cy="2292350"/>
          </a:xfrm>
          <a:prstGeom prst="rect">
            <a:avLst/>
          </a:prstGeom>
          <a:noFill/>
        </p:spPr>
      </p:pic>
      <p:pic>
        <p:nvPicPr>
          <p:cNvPr id="124936" name="Picture 8" descr="LOGO EUROPE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1844675"/>
            <a:ext cx="2547938" cy="2236788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CARTE MARTINIQUE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4468087"/>
            <a:ext cx="1656191" cy="2389913"/>
          </a:xfrm>
          <a:prstGeom prst="rect">
            <a:avLst/>
          </a:prstGeom>
        </p:spPr>
      </p:pic>
      <p:pic>
        <p:nvPicPr>
          <p:cNvPr id="16" name="Image 15" descr="CARTE PILTON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08346">
            <a:off x="497439" y="4193578"/>
            <a:ext cx="2017972" cy="2524768"/>
          </a:xfrm>
          <a:prstGeom prst="rect">
            <a:avLst/>
          </a:prstGeom>
        </p:spPr>
      </p:pic>
      <p:pic>
        <p:nvPicPr>
          <p:cNvPr id="14" name="Image 13" descr="CARTE CHATEAU ISC 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533287">
            <a:off x="6349104" y="3822510"/>
            <a:ext cx="2647179" cy="2695716"/>
          </a:xfrm>
          <a:prstGeom prst="rect">
            <a:avLst/>
          </a:prstGeom>
        </p:spPr>
      </p:pic>
      <p:pic>
        <p:nvPicPr>
          <p:cNvPr id="2" name="Image 1" descr="CARTE BRAUTON.em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899003">
            <a:off x="6805696" y="170973"/>
            <a:ext cx="2480385" cy="3178687"/>
          </a:xfrm>
          <a:prstGeom prst="rect">
            <a:avLst/>
          </a:prstGeom>
        </p:spPr>
      </p:pic>
      <p:pic>
        <p:nvPicPr>
          <p:cNvPr id="3" name="Image 2" descr="CARTE AUTRICHE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405957">
            <a:off x="3684166" y="84087"/>
            <a:ext cx="3024336" cy="1533943"/>
          </a:xfrm>
          <a:prstGeom prst="rect">
            <a:avLst/>
          </a:prstGeom>
        </p:spPr>
      </p:pic>
      <p:pic>
        <p:nvPicPr>
          <p:cNvPr id="5" name="Image 4" descr="CARTE SALAMANQUE.gif"/>
          <p:cNvPicPr>
            <a:picLocks noChangeAspect="1"/>
          </p:cNvPicPr>
          <p:nvPr/>
        </p:nvPicPr>
        <p:blipFill>
          <a:blip r:embed="rId8" cstate="screen"/>
          <a:srcRect r="6827"/>
          <a:stretch>
            <a:fillRect/>
          </a:stretch>
        </p:blipFill>
        <p:spPr>
          <a:xfrm rot="20230732">
            <a:off x="403820" y="346433"/>
            <a:ext cx="3452553" cy="27791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4581128"/>
            <a:ext cx="8034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 rotWithShape="1">
                  <a:gsLst>
                    <a:gs pos="12000">
                      <a:schemeClr val="tx2"/>
                    </a:gs>
                    <a:gs pos="29000">
                      <a:schemeClr val="bg1"/>
                    </a:gs>
                    <a:gs pos="49000">
                      <a:srgbClr val="FF0300"/>
                    </a:gs>
                    <a:gs pos="81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sz="4800" b="1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 rotWithShape="1">
                  <a:gsLst>
                    <a:gs pos="12000">
                      <a:schemeClr val="tx2"/>
                    </a:gs>
                    <a:gs pos="29000">
                      <a:schemeClr val="bg1"/>
                    </a:gs>
                    <a:gs pos="49000">
                      <a:srgbClr val="FF0300"/>
                    </a:gs>
                    <a:gs pos="81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all the </a:t>
            </a:r>
            <a:r>
              <a:rPr lang="fr-FR" sz="4800" b="1" dirty="0" err="1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 rotWithShape="1">
                  <a:gsLst>
                    <a:gs pos="12000">
                      <a:schemeClr val="tx2"/>
                    </a:gs>
                    <a:gs pos="29000">
                      <a:schemeClr val="bg1"/>
                    </a:gs>
                    <a:gs pos="49000">
                      <a:srgbClr val="FF0300"/>
                    </a:gs>
                    <a:gs pos="81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fr-FR" sz="48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gradFill flip="none" rotWithShape="1">
                <a:gsLst>
                  <a:gs pos="12000">
                    <a:schemeClr val="tx2"/>
                  </a:gs>
                  <a:gs pos="29000">
                    <a:schemeClr val="bg1"/>
                  </a:gs>
                  <a:gs pos="49000">
                    <a:srgbClr val="FF0300"/>
                  </a:gs>
                  <a:gs pos="81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484784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31000">
                      <a:schemeClr val="bg1"/>
                    </a:gs>
                    <a:gs pos="45000">
                      <a:srgbClr val="FF0000"/>
                    </a:gs>
                    <a:gs pos="70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OUR EUROPEAN ADVENTURE</a:t>
            </a:r>
            <a:endParaRPr lang="fr-FR" sz="4400" dirty="0">
              <a:gradFill>
                <a:gsLst>
                  <a:gs pos="31000">
                    <a:schemeClr val="bg1"/>
                  </a:gs>
                  <a:gs pos="45000">
                    <a:srgbClr val="FF0000"/>
                  </a:gs>
                  <a:gs pos="7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3140968"/>
            <a:ext cx="698171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4000" b="1" i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4000" b="1" i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i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fr-FR" sz="4000" b="1" i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4000" b="1" i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fr-FR" sz="4000" b="1" i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45000">
                      <a:schemeClr val="bg1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values</a:t>
            </a:r>
            <a:endParaRPr lang="fr-FR" sz="4000" i="1" dirty="0">
              <a:gradFill>
                <a:gsLst>
                  <a:gs pos="45000">
                    <a:schemeClr val="bg1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7BF-9B45-4A70-A852-27FA89EF3EBA}" type="slidenum">
              <a:rPr lang="fr-FR"/>
              <a:pPr/>
              <a:t>3</a:t>
            </a:fld>
            <a:endParaRPr lang="fr-F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95513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b="1" i="1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1259632" y="3501008"/>
            <a:ext cx="22607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4932040" y="1124744"/>
            <a:ext cx="3947500" cy="4680000"/>
            <a:chOff x="4644008" y="1124744"/>
            <a:chExt cx="3947500" cy="468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/>
            </a:blip>
            <a:srcRect/>
            <a:stretch>
              <a:fillRect/>
            </a:stretch>
          </p:blipFill>
          <p:spPr bwMode="auto">
            <a:xfrm>
              <a:off x="4644008" y="1124744"/>
              <a:ext cx="3947500" cy="236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email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4644008" y="3525787"/>
              <a:ext cx="3947500" cy="2278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51520" y="1484784"/>
            <a:ext cx="3891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/>
              <a:t>Barnstaple</a:t>
            </a:r>
            <a:endParaRPr lang="fr-FR" sz="2400" dirty="0" smtClean="0"/>
          </a:p>
          <a:p>
            <a:r>
              <a:rPr lang="fr-FR" sz="2000" dirty="0" smtClean="0"/>
              <a:t>GEO LOCATION:</a:t>
            </a:r>
          </a:p>
          <a:p>
            <a:pPr algn="ctr"/>
            <a:r>
              <a:rPr lang="fr-FR" sz="2000" dirty="0" smtClean="0"/>
              <a:t>51.08 ° </a:t>
            </a:r>
            <a:r>
              <a:rPr lang="fr-FR" sz="2000" dirty="0" err="1" smtClean="0"/>
              <a:t>North</a:t>
            </a:r>
            <a:endParaRPr lang="fr-FR" sz="2000" dirty="0" smtClean="0"/>
          </a:p>
          <a:p>
            <a:pPr algn="ctr"/>
            <a:r>
              <a:rPr lang="fr-FR" sz="2000" dirty="0" smtClean="0"/>
              <a:t>    4.05 ° West</a:t>
            </a:r>
            <a:endParaRPr lang="fr-FR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2643182"/>
            <a:ext cx="7215238" cy="400110"/>
          </a:xfrm>
          <a:prstGeom prst="rect">
            <a:avLst/>
          </a:prstGeom>
          <a:gradFill flip="none" rotWithShape="1">
            <a:gsLst>
              <a:gs pos="41000">
                <a:srgbClr val="FF0000"/>
              </a:gs>
              <a:gs pos="25000">
                <a:schemeClr val="bg1"/>
              </a:gs>
              <a:gs pos="74000">
                <a:schemeClr val="bg1"/>
              </a:gs>
              <a:gs pos="83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  Photos : Danielle </a:t>
            </a:r>
            <a:r>
              <a:rPr lang="fr-FR" sz="2000" b="1" dirty="0" err="1" smtClean="0"/>
              <a:t>Lavollée</a:t>
            </a:r>
            <a:r>
              <a:rPr lang="fr-FR" sz="2000" b="1" dirty="0" smtClean="0"/>
              <a:t>, Etienne </a:t>
            </a:r>
            <a:r>
              <a:rPr lang="fr-FR" sz="2000" b="1" dirty="0" err="1" smtClean="0"/>
              <a:t>Pruvost</a:t>
            </a:r>
            <a:r>
              <a:rPr lang="fr-FR" sz="2000" b="1" dirty="0" smtClean="0"/>
              <a:t> and Nicole </a:t>
            </a:r>
            <a:r>
              <a:rPr lang="fr-FR" sz="2000" b="1" dirty="0" err="1" smtClean="0"/>
              <a:t>Villet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00100" y="3571876"/>
            <a:ext cx="7358114" cy="1323439"/>
          </a:xfrm>
          <a:prstGeom prst="rect">
            <a:avLst/>
          </a:prstGeom>
          <a:gradFill flip="none" rotWithShape="1">
            <a:gsLst>
              <a:gs pos="71000">
                <a:srgbClr val="FF0000"/>
              </a:gs>
              <a:gs pos="50000">
                <a:schemeClr val="bg1"/>
              </a:gs>
              <a:gs pos="82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English version: </a:t>
            </a:r>
            <a:r>
              <a:rPr lang="fr-FR" sz="2000" b="1" dirty="0" err="1" smtClean="0"/>
              <a:t>Downa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Ellina</a:t>
            </a:r>
            <a:r>
              <a:rPr lang="fr-FR" sz="2000" b="1" dirty="0" smtClean="0"/>
              <a:t>, Etienne, Laura </a:t>
            </a:r>
          </a:p>
          <a:p>
            <a:r>
              <a:rPr lang="fr-FR" sz="2000" b="1" dirty="0" err="1" smtClean="0"/>
              <a:t>Pedagogical</a:t>
            </a:r>
            <a:r>
              <a:rPr lang="fr-FR" sz="2000" b="1" dirty="0" smtClean="0"/>
              <a:t> team : D. </a:t>
            </a:r>
            <a:r>
              <a:rPr lang="fr-FR" sz="2000" b="1" dirty="0" err="1" smtClean="0"/>
              <a:t>Lavollée</a:t>
            </a:r>
            <a:r>
              <a:rPr lang="fr-FR" sz="2000" b="1" dirty="0" smtClean="0"/>
              <a:t>, L. Martin, N. </a:t>
            </a:r>
            <a:r>
              <a:rPr lang="fr-FR" sz="2000" b="1" dirty="0" err="1" smtClean="0"/>
              <a:t>Villet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Coordination of the PowerPoint : Danielle </a:t>
            </a:r>
            <a:r>
              <a:rPr lang="fr-FR" sz="2000" b="1" dirty="0" err="1" smtClean="0"/>
              <a:t>Lavollée</a:t>
            </a:r>
            <a:endParaRPr lang="fr-FR" sz="2000" b="1" dirty="0" smtClean="0"/>
          </a:p>
          <a:p>
            <a:r>
              <a:rPr lang="fr-FR" sz="2000" b="1" dirty="0" err="1" smtClean="0"/>
              <a:t>Technical</a:t>
            </a:r>
            <a:r>
              <a:rPr lang="fr-FR" sz="2000" b="1" dirty="0" smtClean="0"/>
              <a:t> support: Sté CJSC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18 GIF.gif"/>
          <p:cNvPicPr>
            <a:picLocks noChangeAspect="1"/>
          </p:cNvPicPr>
          <p:nvPr/>
        </p:nvPicPr>
        <p:blipFill>
          <a:blip r:embed="rId2" cstate="screen"/>
          <a:srcRect t="10261" r="30313" b="27795"/>
          <a:stretch>
            <a:fillRect/>
          </a:stretch>
        </p:blipFill>
        <p:spPr>
          <a:xfrm>
            <a:off x="251520" y="548680"/>
            <a:ext cx="3960440" cy="2640293"/>
          </a:xfrm>
          <a:prstGeom prst="rect">
            <a:avLst/>
          </a:prstGeom>
        </p:spPr>
      </p:pic>
      <p:pic>
        <p:nvPicPr>
          <p:cNvPr id="3" name="Image 2" descr="418 GIF.gif"/>
          <p:cNvPicPr>
            <a:picLocks noChangeAspect="1"/>
          </p:cNvPicPr>
          <p:nvPr/>
        </p:nvPicPr>
        <p:blipFill>
          <a:blip r:embed="rId2" cstate="screen"/>
          <a:srcRect l="68900" t="52100" r="12200" b="32150"/>
          <a:stretch>
            <a:fillRect/>
          </a:stretch>
        </p:blipFill>
        <p:spPr>
          <a:xfrm rot="394354">
            <a:off x="4114724" y="2140312"/>
            <a:ext cx="1440160" cy="900100"/>
          </a:xfrm>
          <a:prstGeom prst="rect">
            <a:avLst/>
          </a:prstGeom>
        </p:spPr>
      </p:pic>
      <p:pic>
        <p:nvPicPr>
          <p:cNvPr id="5" name="Image 4" descr="Image5.gif"/>
          <p:cNvPicPr>
            <a:picLocks noChangeAspect="1"/>
          </p:cNvPicPr>
          <p:nvPr/>
        </p:nvPicPr>
        <p:blipFill>
          <a:blip r:embed="rId3" cstate="screen"/>
          <a:srcRect l="5000" t="2687" b="1903"/>
          <a:stretch>
            <a:fillRect/>
          </a:stretch>
        </p:blipFill>
        <p:spPr>
          <a:xfrm rot="502535">
            <a:off x="6075070" y="3563256"/>
            <a:ext cx="2541470" cy="3065501"/>
          </a:xfrm>
          <a:prstGeom prst="rect">
            <a:avLst/>
          </a:prstGeom>
          <a:noFill/>
        </p:spPr>
      </p:pic>
      <p:pic>
        <p:nvPicPr>
          <p:cNvPr id="7" name="Image 6" descr="Image4.gif"/>
          <p:cNvPicPr>
            <a:picLocks noChangeAspect="1"/>
          </p:cNvPicPr>
          <p:nvPr/>
        </p:nvPicPr>
        <p:blipFill>
          <a:blip r:embed="rId4" cstate="screen"/>
          <a:srcRect l="4269" t="3336"/>
          <a:stretch>
            <a:fillRect/>
          </a:stretch>
        </p:blipFill>
        <p:spPr>
          <a:xfrm rot="19998144">
            <a:off x="773238" y="3691225"/>
            <a:ext cx="2436514" cy="2715364"/>
          </a:xfrm>
          <a:prstGeom prst="rect">
            <a:avLst/>
          </a:prstGeom>
          <a:noFill/>
        </p:spPr>
      </p:pic>
      <p:pic>
        <p:nvPicPr>
          <p:cNvPr id="8" name="Image 7" descr="Image6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99027">
            <a:off x="5853369" y="741067"/>
            <a:ext cx="3116848" cy="1950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3848" y="3789040"/>
            <a:ext cx="2545953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57000">
                <a:schemeClr val="bg1"/>
              </a:gs>
              <a:gs pos="100000">
                <a:srgbClr val="FF00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L’école d’accueil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7C44-7F9A-4FE6-B51A-D0D1E27727C2}" type="slidenum">
              <a:rPr lang="fr-FR"/>
              <a:pPr/>
              <a:t>5</a:t>
            </a:fld>
            <a:endParaRPr lang="fr-FR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922338"/>
          </a:xfrm>
          <a:noFill/>
          <a:ln/>
        </p:spPr>
        <p:txBody>
          <a:bodyPr/>
          <a:lstStyle/>
          <a:p>
            <a:r>
              <a:rPr lang="fr-FR" sz="3600" b="1" dirty="0"/>
              <a:t>Programme </a:t>
            </a:r>
            <a:r>
              <a:rPr lang="fr-FR" sz="3600" b="1" dirty="0" smtClean="0"/>
              <a:t>of the meeting</a:t>
            </a:r>
            <a:endParaRPr lang="fr-FR" sz="3600" b="1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3999" cy="4525962"/>
          </a:xfrm>
          <a:noFill/>
          <a:ln/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fr-FR" sz="2800" dirty="0" smtClean="0"/>
              <a:t>  </a:t>
            </a:r>
            <a:r>
              <a:rPr lang="fr-FR" sz="2800" b="1" dirty="0" err="1" smtClean="0"/>
              <a:t>Wednesday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June</a:t>
            </a:r>
            <a:r>
              <a:rPr lang="fr-FR" sz="2800" b="1" dirty="0" smtClean="0"/>
              <a:t> 8th : </a:t>
            </a:r>
            <a:r>
              <a:rPr lang="fr-FR" sz="2800" b="1" dirty="0" err="1" smtClean="0"/>
              <a:t>arrival</a:t>
            </a:r>
            <a:r>
              <a:rPr lang="fr-FR" sz="2800" b="1" dirty="0" smtClean="0"/>
              <a:t> of the </a:t>
            </a:r>
            <a:r>
              <a:rPr lang="fr-FR" sz="2800" b="1" dirty="0" err="1" smtClean="0"/>
              <a:t>delegations</a:t>
            </a:r>
            <a:endParaRPr lang="fr-FR" sz="2800" b="1" dirty="0" smtClean="0"/>
          </a:p>
          <a:p>
            <a:pPr>
              <a:spcBef>
                <a:spcPct val="0"/>
              </a:spcBef>
              <a:buBlip>
                <a:blip r:embed="rId2"/>
              </a:buBlip>
            </a:pPr>
            <a:endParaRPr lang="fr-FR" sz="2800" b="1" dirty="0"/>
          </a:p>
          <a:p>
            <a:pPr marL="627063" indent="-627063">
              <a:spcBef>
                <a:spcPct val="0"/>
              </a:spcBef>
              <a:buBlip>
                <a:blip r:embed="rId2"/>
              </a:buBlip>
            </a:pPr>
            <a:r>
              <a:rPr lang="fr-FR" sz="2800" b="1" dirty="0"/>
              <a:t> </a:t>
            </a:r>
            <a:r>
              <a:rPr lang="fr-FR" sz="2800" b="1" dirty="0" smtClean="0"/>
              <a:t>Thursday, </a:t>
            </a:r>
            <a:r>
              <a:rPr lang="fr-FR" sz="2800" b="1" dirty="0" err="1" smtClean="0"/>
              <a:t>June</a:t>
            </a:r>
            <a:r>
              <a:rPr lang="fr-FR" sz="2800" b="1" dirty="0" smtClean="0"/>
              <a:t> 9 th : </a:t>
            </a:r>
            <a:r>
              <a:rPr lang="fr-FR" sz="2800" b="1" dirty="0" err="1" smtClean="0"/>
              <a:t>visit</a:t>
            </a:r>
            <a:r>
              <a:rPr lang="fr-FR" sz="2800" b="1" dirty="0" smtClean="0"/>
              <a:t> of the </a:t>
            </a:r>
            <a:r>
              <a:rPr lang="fr-FR" sz="2800" b="1" dirty="0" err="1" smtClean="0"/>
              <a:t>College</a:t>
            </a:r>
            <a:r>
              <a:rPr lang="fr-FR" sz="2800" b="1" dirty="0" smtClean="0"/>
              <a:t> -  </a:t>
            </a:r>
            <a:r>
              <a:rPr lang="fr-FR" sz="2800" b="1" dirty="0" err="1" smtClean="0"/>
              <a:t>Treasure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hunt</a:t>
            </a:r>
            <a:r>
              <a:rPr lang="fr-FR" sz="2800" b="1" dirty="0" smtClean="0"/>
              <a:t>- Lunch </a:t>
            </a:r>
            <a:r>
              <a:rPr lang="fr-FR" sz="2800" b="1" dirty="0" err="1" smtClean="0"/>
              <a:t>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school</a:t>
            </a:r>
            <a:r>
              <a:rPr lang="fr-FR" sz="2800" b="1" dirty="0" smtClean="0"/>
              <a:t>- Project meeting</a:t>
            </a:r>
          </a:p>
          <a:p>
            <a:pPr marL="627063" indent="-627063">
              <a:spcBef>
                <a:spcPct val="0"/>
              </a:spcBef>
              <a:buNone/>
            </a:pPr>
            <a:endParaRPr lang="fr-FR" sz="2800" b="1" dirty="0"/>
          </a:p>
          <a:p>
            <a:pPr marL="627063" indent="-627063">
              <a:spcBef>
                <a:spcPct val="0"/>
              </a:spcBef>
              <a:buBlip>
                <a:blip r:embed="rId2"/>
              </a:buBlip>
            </a:pPr>
            <a:r>
              <a:rPr lang="fr-FR" sz="2800" b="1" dirty="0"/>
              <a:t> </a:t>
            </a:r>
            <a:r>
              <a:rPr lang="fr-FR" sz="2800" b="1" dirty="0" smtClean="0"/>
              <a:t>Friday, </a:t>
            </a:r>
            <a:r>
              <a:rPr lang="fr-FR" sz="2800" b="1" dirty="0" err="1" smtClean="0"/>
              <a:t>June</a:t>
            </a:r>
            <a:r>
              <a:rPr lang="fr-FR" sz="2800" b="1" dirty="0" smtClean="0"/>
              <a:t> 10 th : surf </a:t>
            </a:r>
            <a:r>
              <a:rPr lang="fr-FR" sz="2800" b="1" dirty="0" err="1" smtClean="0"/>
              <a:t>lesson</a:t>
            </a:r>
            <a:r>
              <a:rPr lang="fr-FR" sz="2800" b="1" dirty="0" smtClean="0"/>
              <a:t>– Lunch </a:t>
            </a:r>
            <a:r>
              <a:rPr lang="fr-FR" sz="2800" b="1" dirty="0" err="1" smtClean="0"/>
              <a:t>packet</a:t>
            </a:r>
            <a:r>
              <a:rPr lang="fr-FR" sz="2800" b="1" dirty="0" smtClean="0"/>
              <a:t>- </a:t>
            </a:r>
            <a:r>
              <a:rPr lang="fr-FR" sz="2800" b="1" dirty="0" err="1" smtClean="0"/>
              <a:t>Visit</a:t>
            </a:r>
            <a:r>
              <a:rPr lang="fr-FR" sz="2800" b="1" dirty="0" smtClean="0"/>
              <a:t> of Exeter Project meeting</a:t>
            </a:r>
          </a:p>
          <a:p>
            <a:pPr marL="627063" indent="-627063">
              <a:spcBef>
                <a:spcPct val="0"/>
              </a:spcBef>
              <a:buNone/>
            </a:pPr>
            <a:endParaRPr lang="fr-FR" sz="2800" b="1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fr-FR" sz="2800" b="1" dirty="0" smtClean="0"/>
              <a:t>  Saturday, </a:t>
            </a:r>
            <a:r>
              <a:rPr lang="fr-FR" sz="2800" b="1" dirty="0" err="1" smtClean="0"/>
              <a:t>June</a:t>
            </a:r>
            <a:r>
              <a:rPr lang="fr-FR" sz="2800" b="1" dirty="0" smtClean="0"/>
              <a:t> 11 th </a:t>
            </a:r>
            <a:r>
              <a:rPr lang="fr-FR" sz="2800" b="1" dirty="0"/>
              <a:t>: </a:t>
            </a:r>
            <a:r>
              <a:rPr lang="fr-FR" sz="2800" b="1" dirty="0" smtClean="0"/>
              <a:t>in </a:t>
            </a:r>
            <a:r>
              <a:rPr lang="fr-FR" sz="2800" b="1" dirty="0" err="1" smtClean="0"/>
              <a:t>Family</a:t>
            </a:r>
            <a:endParaRPr lang="fr-FR" sz="2800" b="1" dirty="0" smtClean="0"/>
          </a:p>
          <a:p>
            <a:pPr>
              <a:spcBef>
                <a:spcPct val="0"/>
              </a:spcBef>
              <a:buNone/>
            </a:pPr>
            <a:endParaRPr lang="fr-FR" sz="2800" b="1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fr-FR" sz="2800" b="1" dirty="0"/>
              <a:t> 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Sunday</a:t>
            </a:r>
            <a:r>
              <a:rPr lang="fr-FR" sz="2800" b="1" dirty="0" smtClean="0"/>
              <a:t>,  </a:t>
            </a:r>
            <a:r>
              <a:rPr lang="fr-FR" sz="2800" b="1" dirty="0" err="1" smtClean="0"/>
              <a:t>June</a:t>
            </a:r>
            <a:r>
              <a:rPr lang="fr-FR" sz="2800" b="1" dirty="0" smtClean="0"/>
              <a:t> 12 th : </a:t>
            </a:r>
            <a:r>
              <a:rPr lang="fr-FR" sz="2800" b="1" dirty="0" err="1" smtClean="0"/>
              <a:t>departure</a:t>
            </a:r>
            <a:r>
              <a:rPr lang="fr-FR" sz="2800" b="1" dirty="0" smtClean="0"/>
              <a:t> of the </a:t>
            </a:r>
            <a:r>
              <a:rPr lang="fr-FR" sz="2800" b="1" dirty="0" err="1" smtClean="0"/>
              <a:t>European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delegations</a:t>
            </a:r>
            <a:endParaRPr lang="fr-FR" sz="2800" b="1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1124744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Wednesday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, </a:t>
            </a:r>
            <a:r>
              <a:rPr lang="fr-FR" sz="5400" b="1" cap="none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June</a:t>
            </a:r>
            <a:r>
              <a:rPr lang="fr-FR" sz="54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 8 th </a:t>
            </a:r>
            <a:endParaRPr lang="fr-FR" sz="5400" b="1" cap="none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Image 4" descr="Martinique et Pilton 4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3174" y="3000372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71604" y="5733256"/>
            <a:ext cx="6720355" cy="523220"/>
          </a:xfrm>
          <a:prstGeom prst="rect">
            <a:avLst/>
          </a:prstGeom>
          <a:gradFill>
            <a:gsLst>
              <a:gs pos="6000">
                <a:srgbClr val="FF0000"/>
              </a:gs>
              <a:gs pos="51000">
                <a:schemeClr val="bg1"/>
              </a:gs>
              <a:gs pos="100000">
                <a:srgbClr val="FF0000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Departure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of the French </a:t>
            </a:r>
            <a:r>
              <a:rPr lang="fr-FR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delegation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…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FLY.gif"/>
          <p:cNvPicPr>
            <a:picLocks noChangeAspect="1"/>
          </p:cNvPicPr>
          <p:nvPr/>
        </p:nvPicPr>
        <p:blipFill>
          <a:blip r:embed="rId3" cstate="screen"/>
          <a:srcRect l="2618" t="8800" r="4000" b="19200"/>
          <a:stretch>
            <a:fillRect/>
          </a:stretch>
        </p:blipFill>
        <p:spPr>
          <a:xfrm>
            <a:off x="-2772816" y="1628800"/>
            <a:ext cx="2568285" cy="72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611 -0.10486 L -3.33333E-6 3.7037E-7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3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857356" y="214290"/>
            <a:ext cx="5357850" cy="2860909"/>
            <a:chOff x="1857356" y="214290"/>
            <a:chExt cx="5357850" cy="2860909"/>
          </a:xfrm>
        </p:grpSpPr>
        <p:grpSp>
          <p:nvGrpSpPr>
            <p:cNvPr id="38" name="Groupe 37"/>
            <p:cNvGrpSpPr/>
            <p:nvPr/>
          </p:nvGrpSpPr>
          <p:grpSpPr>
            <a:xfrm>
              <a:off x="1857356" y="214290"/>
              <a:ext cx="5357850" cy="2160000"/>
              <a:chOff x="1979712" y="1052736"/>
              <a:chExt cx="5364416" cy="2160000"/>
            </a:xfrm>
          </p:grpSpPr>
          <p:pic>
            <p:nvPicPr>
              <p:cNvPr id="31" name="Image 30" descr="MARTIN.jpg"/>
              <p:cNvPicPr>
                <a:picLocks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5724128" y="1052736"/>
                <a:ext cx="1620000" cy="2160000"/>
              </a:xfrm>
              <a:prstGeom prst="ellipse">
                <a:avLst/>
              </a:prstGeom>
            </p:spPr>
          </p:pic>
          <p:pic>
            <p:nvPicPr>
              <p:cNvPr id="32" name="Image 31" descr="VILLET.jpg"/>
              <p:cNvPicPr preferRelativeResize="0">
                <a:picLocks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>
                <a:off x="3851920" y="1052736"/>
                <a:ext cx="1620000" cy="2160000"/>
              </a:xfrm>
              <a:prstGeom prst="ellipse">
                <a:avLst/>
              </a:prstGeom>
            </p:spPr>
          </p:pic>
          <p:pic>
            <p:nvPicPr>
              <p:cNvPr id="33" name="Image 32" descr="DANIELLE.jpg"/>
              <p:cNvPicPr preferRelativeResize="0">
                <a:picLocks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979712" y="1052736"/>
                <a:ext cx="1620000" cy="2160000"/>
              </a:xfrm>
              <a:prstGeom prst="ellipse">
                <a:avLst/>
              </a:prstGeom>
            </p:spPr>
          </p:pic>
        </p:grpSp>
        <p:sp>
          <p:nvSpPr>
            <p:cNvPr id="11" name="ZoneTexte 10"/>
            <p:cNvSpPr txBox="1"/>
            <p:nvPr/>
          </p:nvSpPr>
          <p:spPr>
            <a:xfrm>
              <a:off x="1857356" y="2428868"/>
              <a:ext cx="5286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The </a:t>
              </a:r>
              <a:r>
                <a:rPr lang="fr-FR" dirty="0" err="1" smtClean="0"/>
                <a:t>pedagogical</a:t>
              </a:r>
              <a:r>
                <a:rPr lang="fr-FR" dirty="0" smtClean="0"/>
                <a:t> team: </a:t>
              </a:r>
            </a:p>
            <a:p>
              <a:pPr algn="ctr"/>
              <a:r>
                <a:rPr lang="fr-FR" dirty="0" smtClean="0"/>
                <a:t>D. LAVOLLEE               N. VILLET                     L. MARTIN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85720" y="3362926"/>
            <a:ext cx="8858280" cy="3137908"/>
            <a:chOff x="285720" y="3286124"/>
            <a:chExt cx="8858280" cy="3137908"/>
          </a:xfrm>
        </p:grpSpPr>
        <p:grpSp>
          <p:nvGrpSpPr>
            <p:cNvPr id="39" name="Groupe 38"/>
            <p:cNvGrpSpPr/>
            <p:nvPr/>
          </p:nvGrpSpPr>
          <p:grpSpPr>
            <a:xfrm>
              <a:off x="928662" y="3286124"/>
              <a:ext cx="7380640" cy="2160000"/>
              <a:chOff x="1187624" y="3789040"/>
              <a:chExt cx="7380640" cy="2160000"/>
            </a:xfrm>
          </p:grpSpPr>
          <p:pic>
            <p:nvPicPr>
              <p:cNvPr id="16" name="Image 15" descr="DAWNA.jpg"/>
              <p:cNvPicPr preferRelativeResize="0">
                <a:picLocks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6948264" y="3789040"/>
                <a:ext cx="1620000" cy="2160000"/>
              </a:xfrm>
              <a:prstGeom prst="ellipse">
                <a:avLst/>
              </a:prstGeom>
            </p:spPr>
          </p:pic>
          <p:pic>
            <p:nvPicPr>
              <p:cNvPr id="26" name="Image 25" descr="ELLINA.jpg"/>
              <p:cNvPicPr preferRelativeResize="0">
                <a:picLocks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5004048" y="3789040"/>
                <a:ext cx="1620000" cy="2160000"/>
              </a:xfrm>
              <a:prstGeom prst="ellipse">
                <a:avLst/>
              </a:prstGeom>
            </p:spPr>
          </p:pic>
          <p:pic>
            <p:nvPicPr>
              <p:cNvPr id="29" name="Image 28" descr="CAROLE.jpg"/>
              <p:cNvPicPr preferRelativeResize="0">
                <a:picLocks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1187624" y="3789040"/>
                <a:ext cx="1620000" cy="2160000"/>
              </a:xfrm>
              <a:prstGeom prst="ellipse">
                <a:avLst/>
              </a:prstGeom>
            </p:spPr>
          </p:pic>
          <p:pic>
            <p:nvPicPr>
              <p:cNvPr id="36" name="Image 35" descr="ETIENNE.jpg"/>
              <p:cNvPicPr preferRelativeResize="0">
                <a:picLocks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3096016" y="3789040"/>
                <a:ext cx="1620000" cy="2160000"/>
              </a:xfrm>
              <a:prstGeom prst="ellipse">
                <a:avLst/>
              </a:prstGeom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285720" y="5500702"/>
              <a:ext cx="8858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The team of the </a:t>
              </a:r>
              <a:r>
                <a:rPr lang="fr-FR" dirty="0" err="1" smtClean="0"/>
                <a:t>students</a:t>
              </a:r>
              <a:r>
                <a:rPr lang="fr-FR" dirty="0" smtClean="0"/>
                <a:t>:</a:t>
              </a:r>
            </a:p>
            <a:p>
              <a:r>
                <a:rPr lang="fr-FR" dirty="0" smtClean="0"/>
                <a:t>                Laura                                Etienne                        </a:t>
              </a:r>
              <a:r>
                <a:rPr lang="fr-FR" dirty="0" err="1" smtClean="0"/>
                <a:t>Ellina</a:t>
              </a:r>
              <a:r>
                <a:rPr lang="fr-FR" dirty="0" smtClean="0"/>
                <a:t>                            </a:t>
              </a:r>
              <a:r>
                <a:rPr lang="fr-FR" dirty="0" err="1" smtClean="0"/>
                <a:t>Downa</a:t>
              </a:r>
              <a:endParaRPr lang="fr-FR" dirty="0" smtClean="0"/>
            </a:p>
            <a:p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rtinique et Pilton 3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764704"/>
            <a:ext cx="4332456" cy="2564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 descr="photo_023.jpg"/>
          <p:cNvPicPr>
            <a:picLocks noChangeAspect="1"/>
          </p:cNvPicPr>
          <p:nvPr/>
        </p:nvPicPr>
        <p:blipFill>
          <a:blip r:embed="rId3" cstate="screen">
            <a:lum bright="-20000" contrast="20000"/>
          </a:blip>
          <a:stretch>
            <a:fillRect/>
          </a:stretch>
        </p:blipFill>
        <p:spPr>
          <a:xfrm>
            <a:off x="3923928" y="2564904"/>
            <a:ext cx="4704000" cy="3528000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714348" y="4214818"/>
            <a:ext cx="2359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First </a:t>
            </a:r>
            <a:r>
              <a:rPr lang="fr-FR" sz="2000" b="1" dirty="0" err="1" smtClean="0"/>
              <a:t>steps</a:t>
            </a:r>
            <a:r>
              <a:rPr lang="fr-FR" sz="2000" b="1" dirty="0" smtClean="0"/>
              <a:t> in the UK:</a:t>
            </a:r>
          </a:p>
          <a:p>
            <a:r>
              <a:rPr lang="fr-FR" sz="2000" b="1" dirty="0" smtClean="0"/>
              <a:t>Exeter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13556</TotalTime>
  <Words>451</Words>
  <Application>Microsoft Office PowerPoint</Application>
  <PresentationFormat>Affichage à l'écran (4:3)</PresentationFormat>
  <Paragraphs>82</Paragraphs>
  <Slides>30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The project and its partners</vt:lpstr>
      <vt:lpstr>Diapositive 3</vt:lpstr>
      <vt:lpstr>Diapositive 4</vt:lpstr>
      <vt:lpstr>Programme of the meeting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Barnstapple</dc:title>
  <dc:creator> </dc:creator>
  <cp:lastModifiedBy>TECHNICIEN INFO</cp:lastModifiedBy>
  <cp:revision>99</cp:revision>
  <dcterms:created xsi:type="dcterms:W3CDTF">2011-05-31T13:01:10Z</dcterms:created>
  <dcterms:modified xsi:type="dcterms:W3CDTF">2011-09-28T12:22:53Z</dcterms:modified>
</cp:coreProperties>
</file>