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2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3C0CD-B8A5-4D52-83A6-E4E859B32681}" type="datetimeFigureOut">
              <a:rPr lang="de-DE" smtClean="0"/>
              <a:pPr/>
              <a:t>25.02.2013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55C00-F821-420E-83DE-8DF2E203DE47}" type="slidenum">
              <a:rPr lang="de-DE" smtClean="0"/>
              <a:pPr/>
              <a:t>‹N°›</a:t>
            </a:fld>
            <a:endParaRPr lang="de-DE"/>
          </a:p>
        </p:txBody>
      </p:sp>
    </p:spTree>
    <p:extLst>
      <p:ext uri="{BB962C8B-B14F-4D97-AF65-F5344CB8AC3E}">
        <p14:creationId xmlns:p14="http://schemas.microsoft.com/office/powerpoint/2010/main" xmlns="" val="10563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B355C00-F821-420E-83DE-8DF2E203DE47}" type="slidenum">
              <a:rPr lang="de-DE" smtClean="0"/>
              <a:pPr/>
              <a:t>1</a:t>
            </a:fld>
            <a:endParaRPr lang="de-DE"/>
          </a:p>
        </p:txBody>
      </p:sp>
    </p:spTree>
    <p:extLst>
      <p:ext uri="{BB962C8B-B14F-4D97-AF65-F5344CB8AC3E}">
        <p14:creationId xmlns:p14="http://schemas.microsoft.com/office/powerpoint/2010/main" xmlns="" val="394765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382814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97636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178384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339611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8923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302542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414268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238020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387863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162420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C1DCDB4-EC3B-4DD9-B05C-F60C5D38F54E}" type="datetimeFigureOut">
              <a:rPr lang="fr-FR" smtClean="0"/>
              <a:pPr/>
              <a:t>25/02/2013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319431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DCDB4-EC3B-4DD9-B05C-F60C5D38F54E}" type="datetimeFigureOut">
              <a:rPr lang="fr-FR" smtClean="0"/>
              <a:pPr/>
              <a:t>25/02/2013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A3BB-264C-4061-BB7C-51062ABFFB21}" type="slidenum">
              <a:rPr lang="fr-FR" smtClean="0"/>
              <a:pPr/>
              <a:t>‹N°›</a:t>
            </a:fld>
            <a:endParaRPr lang="fr-FR"/>
          </a:p>
        </p:txBody>
      </p:sp>
    </p:spTree>
    <p:extLst>
      <p:ext uri="{BB962C8B-B14F-4D97-AF65-F5344CB8AC3E}">
        <p14:creationId xmlns:p14="http://schemas.microsoft.com/office/powerpoint/2010/main" xmlns="" val="302244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718"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6664277" y="3789040"/>
            <a:ext cx="2217618" cy="2555776"/>
          </a:xfrm>
          <a:prstGeom prst="rect">
            <a:avLst/>
          </a:prstGeom>
          <a:ln/>
        </p:spPr>
        <p:style>
          <a:lnRef idx="0">
            <a:schemeClr val="accent3"/>
          </a:lnRef>
          <a:fillRef idx="3">
            <a:schemeClr val="accent3"/>
          </a:fillRef>
          <a:effectRef idx="3">
            <a:schemeClr val="accent3"/>
          </a:effectRef>
          <a:fontRef idx="minor">
            <a:schemeClr val="lt1"/>
          </a:fontRef>
        </p:style>
      </p:pic>
      <p:pic>
        <p:nvPicPr>
          <p:cNvPr id="1031" name="Picture 7"/>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b="-992"/>
          <a:stretch/>
        </p:blipFill>
        <p:spPr bwMode="auto">
          <a:xfrm flipH="1">
            <a:off x="2699792" y="4149080"/>
            <a:ext cx="2265297" cy="2581110"/>
          </a:xfrm>
          <a:prstGeom prst="rect">
            <a:avLst/>
          </a:prstGeom>
          <a:ln/>
        </p:spPr>
        <p:style>
          <a:lnRef idx="0">
            <a:schemeClr val="accent3"/>
          </a:lnRef>
          <a:fillRef idx="3">
            <a:schemeClr val="accent3"/>
          </a:fillRef>
          <a:effectRef idx="3">
            <a:schemeClr val="accent3"/>
          </a:effectRef>
          <a:fontRef idx="minor">
            <a:schemeClr val="lt1"/>
          </a:fontRef>
        </p:style>
      </p:pic>
      <p:sp>
        <p:nvSpPr>
          <p:cNvPr id="5" name="ZoneTexte 4"/>
          <p:cNvSpPr txBox="1"/>
          <p:nvPr/>
        </p:nvSpPr>
        <p:spPr>
          <a:xfrm>
            <a:off x="70992" y="2305890"/>
            <a:ext cx="4789040" cy="1754326"/>
          </a:xfrm>
          <a:prstGeom prst="rect">
            <a:avLst/>
          </a:prstGeom>
          <a:noFill/>
        </p:spPr>
        <p:txBody>
          <a:bodyPr wrap="square" rtlCol="0">
            <a:spAutoFit/>
          </a:bodyPr>
          <a:lstStyle/>
          <a:p>
            <a:pPr algn="ctr"/>
            <a:r>
              <a:rPr lang="de-DE" sz="3600" b="1" dirty="0" smtClean="0">
                <a:solidFill>
                  <a:schemeClr val="accent1">
                    <a:lumMod val="40000"/>
                    <a:lumOff val="60000"/>
                  </a:schemeClr>
                </a:solidFill>
                <a:latin typeface="Vijaya" pitchFamily="34" charset="0"/>
                <a:cs typeface="Vijaya" pitchFamily="34" charset="0"/>
              </a:rPr>
              <a:t>Der Schutz der Umwelt: Sendung generationenübergreifenden</a:t>
            </a:r>
          </a:p>
        </p:txBody>
      </p:sp>
      <p:sp>
        <p:nvSpPr>
          <p:cNvPr id="7" name="Nuage 6"/>
          <p:cNvSpPr/>
          <p:nvPr/>
        </p:nvSpPr>
        <p:spPr>
          <a:xfrm>
            <a:off x="35496" y="44624"/>
            <a:ext cx="9036496" cy="151216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27584" y="332656"/>
            <a:ext cx="8064896" cy="707886"/>
          </a:xfrm>
          <a:prstGeom prst="rect">
            <a:avLst/>
          </a:prstGeom>
          <a:noFill/>
        </p:spPr>
        <p:txBody>
          <a:bodyPr wrap="square" rtlCol="0">
            <a:spAutoFit/>
          </a:bodyPr>
          <a:lstStyle>
            <a:defPPr>
              <a:defRPr lang="fr-FR"/>
            </a:defPPr>
            <a:lvl1pPr>
              <a:defRPr sz="3600" b="1">
                <a:solidFill>
                  <a:srgbClr val="283214"/>
                </a:solidFill>
                <a:latin typeface="Vijaya" pitchFamily="34" charset="0"/>
                <a:cs typeface="Vijaya" pitchFamily="34" charset="0"/>
              </a:defRPr>
            </a:lvl1pPr>
          </a:lstStyle>
          <a:p>
            <a:r>
              <a:rPr lang="fr-FR" sz="4000" dirty="0" err="1">
                <a:solidFill>
                  <a:srgbClr val="92D050"/>
                </a:solidFill>
              </a:rPr>
              <a:t>Hamburg</a:t>
            </a:r>
            <a:r>
              <a:rPr lang="fr-FR" sz="4000" dirty="0">
                <a:solidFill>
                  <a:srgbClr val="92D050"/>
                </a:solidFill>
              </a:rPr>
              <a:t>: </a:t>
            </a:r>
            <a:r>
              <a:rPr lang="fr-FR" sz="4000" dirty="0" err="1">
                <a:solidFill>
                  <a:srgbClr val="92D050"/>
                </a:solidFill>
              </a:rPr>
              <a:t>Sauerstoffflasche</a:t>
            </a:r>
            <a:r>
              <a:rPr lang="fr-FR" sz="4000" dirty="0">
                <a:solidFill>
                  <a:srgbClr val="92D050"/>
                </a:solidFill>
              </a:rPr>
              <a:t> </a:t>
            </a:r>
            <a:r>
              <a:rPr lang="fr-FR" sz="4000" dirty="0" err="1">
                <a:solidFill>
                  <a:srgbClr val="92D050"/>
                </a:solidFill>
              </a:rPr>
              <a:t>blauen</a:t>
            </a:r>
            <a:r>
              <a:rPr lang="fr-FR" sz="4000" dirty="0">
                <a:solidFill>
                  <a:srgbClr val="92D050"/>
                </a:solidFill>
              </a:rPr>
              <a:t> </a:t>
            </a:r>
            <a:r>
              <a:rPr lang="de-DE" sz="4000" dirty="0" smtClean="0">
                <a:solidFill>
                  <a:srgbClr val="92D050"/>
                </a:solidFill>
              </a:rPr>
              <a:t>Planeten</a:t>
            </a:r>
            <a:r>
              <a:rPr lang="fr-FR" sz="4000" dirty="0" smtClean="0">
                <a:solidFill>
                  <a:srgbClr val="92D050"/>
                </a:solidFill>
              </a:rPr>
              <a:t>.</a:t>
            </a:r>
            <a:endParaRPr lang="fr-FR" sz="4000" dirty="0">
              <a:solidFill>
                <a:srgbClr val="92D050"/>
              </a:solidFill>
            </a:endParaRPr>
          </a:p>
        </p:txBody>
      </p:sp>
      <p:pic>
        <p:nvPicPr>
          <p:cNvPr id="1034" name="Picture 10"/>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rot="19977210">
            <a:off x="4693569" y="2201586"/>
            <a:ext cx="1987780" cy="1962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320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86013"/>
            <a:ext cx="8229600" cy="1143000"/>
          </a:xfrm>
        </p:spPr>
        <p:txBody>
          <a:bodyPr>
            <a:normAutofit fontScale="90000"/>
          </a:bodyPr>
          <a:lstStyle/>
          <a:p>
            <a:r>
              <a:rPr lang="de-DE" b="1" u="sng" dirty="0" smtClean="0">
                <a:solidFill>
                  <a:srgbClr val="92D050"/>
                </a:solidFill>
                <a:latin typeface="Juice ITC" pitchFamily="82" charset="0"/>
              </a:rPr>
              <a:t/>
            </a:r>
            <a:br>
              <a:rPr lang="de-DE" b="1" u="sng" dirty="0" smtClean="0">
                <a:solidFill>
                  <a:srgbClr val="92D050"/>
                </a:solidFill>
                <a:latin typeface="Juice ITC" pitchFamily="82" charset="0"/>
              </a:rPr>
            </a:br>
            <a:r>
              <a:rPr lang="de-DE" b="1" u="sng" dirty="0" smtClean="0">
                <a:solidFill>
                  <a:srgbClr val="92D050"/>
                </a:solidFill>
                <a:latin typeface="Juice ITC" pitchFamily="82" charset="0"/>
              </a:rPr>
              <a:t>Hamburg</a:t>
            </a:r>
            <a:r>
              <a:rPr lang="de-DE" b="1" u="sng" dirty="0">
                <a:solidFill>
                  <a:srgbClr val="92D050"/>
                </a:solidFill>
                <a:latin typeface="Juice ITC" pitchFamily="82" charset="0"/>
              </a:rPr>
              <a:t>: Umwelthauptstadt</a:t>
            </a:r>
            <a:r>
              <a:rPr lang="de-DE" b="1" dirty="0">
                <a:solidFill>
                  <a:srgbClr val="92D050"/>
                </a:solidFill>
                <a:latin typeface="Juice ITC" pitchFamily="82" charset="0"/>
              </a:rPr>
              <a:t/>
            </a:r>
            <a:br>
              <a:rPr lang="de-DE" b="1" dirty="0">
                <a:solidFill>
                  <a:srgbClr val="92D050"/>
                </a:solidFill>
                <a:latin typeface="Juice ITC" pitchFamily="82" charset="0"/>
              </a:rPr>
            </a:br>
            <a:endParaRPr lang="de-DE" b="1" dirty="0">
              <a:solidFill>
                <a:srgbClr val="92D050"/>
              </a:solidFill>
              <a:latin typeface="Juice ITC" pitchFamily="82" charset="0"/>
            </a:endParaRPr>
          </a:p>
        </p:txBody>
      </p:sp>
      <p:sp>
        <p:nvSpPr>
          <p:cNvPr id="3" name="Inhaltsplatzhalter 2"/>
          <p:cNvSpPr>
            <a:spLocks noGrp="1"/>
          </p:cNvSpPr>
          <p:nvPr>
            <p:ph idx="1"/>
          </p:nvPr>
        </p:nvSpPr>
        <p:spPr/>
        <p:txBody>
          <a:bodyPr>
            <a:normAutofit fontScale="70000" lnSpcReduction="20000"/>
          </a:bodyPr>
          <a:lstStyle/>
          <a:p>
            <a:endParaRPr lang="de-DE" dirty="0" smtClean="0"/>
          </a:p>
          <a:p>
            <a:r>
              <a:rPr lang="de-DE" dirty="0" smtClean="0"/>
              <a:t>Ich </a:t>
            </a:r>
            <a:r>
              <a:rPr lang="de-DE" dirty="0"/>
              <a:t>bin sehr stolz! Ich stimme zu! Persönliches Engagement ist sehr wichtig, wenn Hamburg weitere Fortschritte beim Schutz der Umwelt machen will. Um unsere Zukunft zu bauen, sollen wir zusammen arbeiten. Kleine alltägliche Handlungen von heute werden große Veränderungen von Morgen. Meiner  Meinung nach ist der Titel „Umwelthauptstadt“ eine Herausforderung, um die Umwelt noch besser zu schützen. Ich sprach über das Problem mit einem Freund, und ich denke, wir sollten die Prävention von Schäden der menschlichen Aktivität antizipieren. Wir müssen uns mobilisieren für unsere Kinder. Die Jugend von heute ist unsere Zukunft. Wir müssen Ihr Bewusstsein erwecken. </a:t>
            </a:r>
          </a:p>
          <a:p>
            <a:r>
              <a:rPr lang="de-DE" dirty="0"/>
              <a:t>											</a:t>
            </a:r>
            <a:r>
              <a:rPr lang="de-DE" dirty="0" err="1"/>
              <a:t>A.Gibassier</a:t>
            </a:r>
            <a:endParaRPr lang="de-DE" dirty="0"/>
          </a:p>
          <a:p>
            <a:endParaRPr lang="de-DE" dirty="0"/>
          </a:p>
        </p:txBody>
      </p:sp>
      <p:pic>
        <p:nvPicPr>
          <p:cNvPr id="7" name="il_fi" descr="http://us.cdn3.123rf.com/168nwm/wad/wad1005/wad100500035/6968893-icone-de-concept-ecologie-vert-avec-des-feuilles-pour-la-conception-de-votre.jp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47664" y="663707"/>
            <a:ext cx="474345" cy="474345"/>
          </a:xfrm>
          <a:prstGeom prst="rect">
            <a:avLst/>
          </a:prstGeom>
          <a:noFill/>
          <a:ln>
            <a:noFill/>
          </a:ln>
        </p:spPr>
      </p:pic>
    </p:spTree>
    <p:extLst>
      <p:ext uri="{BB962C8B-B14F-4D97-AF65-F5344CB8AC3E}">
        <p14:creationId xmlns:p14="http://schemas.microsoft.com/office/powerpoint/2010/main" xmlns="" val="27112924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Words>
  <Application>Microsoft Office PowerPoint</Application>
  <PresentationFormat>Affichage à l'écran (4:3)</PresentationFormat>
  <Paragraphs>7</Paragraphs>
  <Slides>2</Slides>
  <Notes>1</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Diapositive 1</vt:lpstr>
      <vt:lpstr> Hamburg: Umwelthauptstadt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dc:creator>
  <cp:lastModifiedBy>TECHNICIEN INFO</cp:lastModifiedBy>
  <cp:revision>8</cp:revision>
  <dcterms:created xsi:type="dcterms:W3CDTF">2013-02-10T19:59:30Z</dcterms:created>
  <dcterms:modified xsi:type="dcterms:W3CDTF">2013-02-25T09:38:50Z</dcterms:modified>
</cp:coreProperties>
</file>