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0080625" cy="7559675"/>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5" d="100"/>
          <a:sy n="85" d="100"/>
        </p:scale>
        <p:origin x="-870" y="6"/>
      </p:cViewPr>
      <p:guideLst>
        <p:guide orient="horz" pos="2381"/>
        <p:guide pos="317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0" y="0"/>
            <a:ext cx="3280684" cy="534238"/>
          </a:xfrm>
          <a:prstGeom prst="rect">
            <a:avLst/>
          </a:prstGeom>
          <a:noFill/>
          <a:ln>
            <a:noFill/>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Arial" pitchFamily="18"/>
              <a:ea typeface="Arial Unicode MS" pitchFamily="2"/>
              <a:cs typeface="Tahoma" pitchFamily="2"/>
            </a:endParaRPr>
          </a:p>
        </p:txBody>
      </p:sp>
      <p:sp>
        <p:nvSpPr>
          <p:cNvPr id="3" name="Espace réservé de la date 2"/>
          <p:cNvSpPr txBox="1">
            <a:spLocks noGrp="1"/>
          </p:cNvSpPr>
          <p:nvPr>
            <p:ph type="dt" sz="quarter" idx="1"/>
          </p:nvPr>
        </p:nvSpPr>
        <p:spPr>
          <a:xfrm>
            <a:off x="4278962" y="0"/>
            <a:ext cx="3280684" cy="534238"/>
          </a:xfrm>
          <a:prstGeom prst="rect">
            <a:avLst/>
          </a:prstGeom>
          <a:noFill/>
          <a:ln>
            <a:noFill/>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Arial" pitchFamily="18"/>
              <a:ea typeface="Arial Unicode MS" pitchFamily="2"/>
              <a:cs typeface="Tahoma" pitchFamily="2"/>
            </a:endParaRPr>
          </a:p>
        </p:txBody>
      </p:sp>
      <p:sp>
        <p:nvSpPr>
          <p:cNvPr id="4" name="Espace réservé du pied de page 3"/>
          <p:cNvSpPr txBox="1">
            <a:spLocks noGrp="1"/>
          </p:cNvSpPr>
          <p:nvPr>
            <p:ph type="ftr" sz="quarter" idx="2"/>
          </p:nvPr>
        </p:nvSpPr>
        <p:spPr>
          <a:xfrm>
            <a:off x="0" y="10157402"/>
            <a:ext cx="3280684" cy="534238"/>
          </a:xfrm>
          <a:prstGeom prst="rect">
            <a:avLst/>
          </a:prstGeom>
          <a:noFill/>
          <a:ln>
            <a:noFill/>
          </a:ln>
        </p:spPr>
        <p:txBody>
          <a:bodyPr vert="horz" wrap="square" lIns="90004" tIns="44997" rIns="90004" bIns="44997" anchor="b"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000000"/>
              </a:solidFill>
              <a:uFillTx/>
              <a:latin typeface="Arial" pitchFamily="18"/>
              <a:ea typeface="Arial Unicode MS" pitchFamily="2"/>
              <a:cs typeface="Tahoma" pitchFamily="2"/>
            </a:endParaRPr>
          </a:p>
        </p:txBody>
      </p:sp>
      <p:sp>
        <p:nvSpPr>
          <p:cNvPr id="5" name="Espace réservé du numéro de diapositive 4"/>
          <p:cNvSpPr txBox="1">
            <a:spLocks noGrp="1"/>
          </p:cNvSpPr>
          <p:nvPr>
            <p:ph type="sldNum" sz="quarter" idx="3"/>
          </p:nvPr>
        </p:nvSpPr>
        <p:spPr>
          <a:xfrm>
            <a:off x="4278962" y="10157402"/>
            <a:ext cx="3280684" cy="534238"/>
          </a:xfrm>
          <a:prstGeom prst="rect">
            <a:avLst/>
          </a:prstGeom>
          <a:noFill/>
          <a:ln>
            <a:noFill/>
          </a:ln>
        </p:spPr>
        <p:txBody>
          <a:bodyPr vert="horz" wrap="square" lIns="90004" tIns="44997" rIns="90004" bIns="44997" anchor="b" anchorCtr="0" compatLnSpc="0"/>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7F70AE68-8656-4453-B5ED-133C66585C3C}" type="slidenum">
              <a:t>‹N°›</a:t>
            </a:fld>
            <a:endParaRPr lang="fr-FR" sz="1400" b="0" i="0" u="none" strike="noStrike" kern="1200" cap="none" spc="0" baseline="0">
              <a:solidFill>
                <a:srgbClr val="000000"/>
              </a:solidFill>
              <a:uFillTx/>
              <a:latin typeface="Arial" pitchFamily="18"/>
              <a:ea typeface="Arial Unicode MS" pitchFamily="2"/>
              <a:cs typeface="Mangal" pitchFamily="2"/>
            </a:endParaRPr>
          </a:p>
        </p:txBody>
      </p:sp>
    </p:spTree>
    <p:extLst>
      <p:ext uri="{BB962C8B-B14F-4D97-AF65-F5344CB8AC3E}">
        <p14:creationId xmlns:p14="http://schemas.microsoft.com/office/powerpoint/2010/main" val="2231176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idx="2"/>
          </p:nvPr>
        </p:nvSpPr>
        <p:spPr>
          <a:xfrm>
            <a:off x="1107000" y="812517"/>
            <a:ext cx="5345280" cy="4008958"/>
          </a:xfrm>
          <a:prstGeom prst="rect">
            <a:avLst/>
          </a:prstGeom>
          <a:noFill/>
          <a:ln>
            <a:noFill/>
            <a:prstDash val="solid"/>
          </a:ln>
        </p:spPr>
      </p:sp>
      <p:sp>
        <p:nvSpPr>
          <p:cNvPr id="3" name="Espace réservé des commentaires 2"/>
          <p:cNvSpPr txBox="1">
            <a:spLocks noGrp="1"/>
          </p:cNvSpPr>
          <p:nvPr>
            <p:ph type="body" sz="quarter" idx="3"/>
          </p:nvPr>
        </p:nvSpPr>
        <p:spPr>
          <a:xfrm>
            <a:off x="755998" y="5078522"/>
            <a:ext cx="6047640" cy="4811042"/>
          </a:xfrm>
          <a:prstGeom prst="rect">
            <a:avLst/>
          </a:prstGeom>
          <a:noFill/>
          <a:ln>
            <a:noFill/>
          </a:ln>
        </p:spPr>
        <p:txBody>
          <a:bodyPr vert="horz" wrap="square" lIns="0" tIns="0" rIns="0" bIns="0" anchor="t" anchorCtr="0" compatLnSpc="1"/>
          <a:lstStyle/>
          <a:p>
            <a:pPr lvl="0"/>
            <a:endParaRPr lang="fr-FR"/>
          </a:p>
        </p:txBody>
      </p:sp>
      <p:sp>
        <p:nvSpPr>
          <p:cNvPr id="4" name="Espace réservé de l'en-tête 3"/>
          <p:cNvSpPr txBox="1">
            <a:spLocks noGrp="1"/>
          </p:cNvSpPr>
          <p:nvPr>
            <p:ph type="hdr" sz="quarter"/>
          </p:nvPr>
        </p:nvSpPr>
        <p:spPr>
          <a:xfrm>
            <a:off x="0" y="0"/>
            <a:ext cx="3280684" cy="534238"/>
          </a:xfrm>
          <a:prstGeom prst="rect">
            <a:avLst/>
          </a:prstGeom>
          <a:noFill/>
          <a:ln>
            <a:noFill/>
          </a:ln>
        </p:spPr>
        <p:txBody>
          <a:bodyPr vert="horz" wrap="square" lIns="0" tIns="0" rIns="0" bIns="0" anchor="t" anchorCtr="0" compatLnSpc="1"/>
          <a:lstStyle>
            <a:lvl1pPr marL="0" marR="0" lvl="0" indent="0" algn="l" defTabSz="914400" rtl="0" fontAlgn="auto" hangingPunct="0">
              <a:lnSpc>
                <a:spcPct val="100000"/>
              </a:lnSpc>
              <a:spcBef>
                <a:spcPts val="0"/>
              </a:spcBef>
              <a:spcAft>
                <a:spcPts val="0"/>
              </a:spcAft>
              <a:buNone/>
              <a:tabLst/>
              <a:defRPr lang="fr-FR" sz="2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fr-FR"/>
          </a:p>
        </p:txBody>
      </p:sp>
      <p:sp>
        <p:nvSpPr>
          <p:cNvPr id="5" name="Espace réservé de la date 4"/>
          <p:cNvSpPr txBox="1">
            <a:spLocks noGrp="1"/>
          </p:cNvSpPr>
          <p:nvPr>
            <p:ph type="dt" idx="1"/>
          </p:nvPr>
        </p:nvSpPr>
        <p:spPr>
          <a:xfrm>
            <a:off x="4278962" y="0"/>
            <a:ext cx="3280684" cy="534238"/>
          </a:xfrm>
          <a:prstGeom prst="rect">
            <a:avLst/>
          </a:prstGeom>
          <a:noFill/>
          <a:ln>
            <a:noFill/>
          </a:ln>
        </p:spPr>
        <p:txBody>
          <a:bodyPr vert="horz" wrap="square" lIns="0" tIns="0" rIns="0" bIns="0" anchor="t" anchorCtr="0" compatLnSpc="1"/>
          <a:lstStyle>
            <a:lvl1pPr marL="0" marR="0" lvl="0" indent="0" algn="l" defTabSz="914400" rtl="0" fontAlgn="auto" hangingPunct="0">
              <a:lnSpc>
                <a:spcPct val="100000"/>
              </a:lnSpc>
              <a:spcBef>
                <a:spcPts val="0"/>
              </a:spcBef>
              <a:spcAft>
                <a:spcPts val="0"/>
              </a:spcAft>
              <a:buNone/>
              <a:tabLst/>
              <a:defRPr lang="fr-FR" sz="2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fr-FR"/>
          </a:p>
        </p:txBody>
      </p:sp>
      <p:sp>
        <p:nvSpPr>
          <p:cNvPr id="6" name="Espace réservé du pied de page 5"/>
          <p:cNvSpPr txBox="1">
            <a:spLocks noGrp="1"/>
          </p:cNvSpPr>
          <p:nvPr>
            <p:ph type="ftr" sz="quarter" idx="4"/>
          </p:nvPr>
        </p:nvSpPr>
        <p:spPr>
          <a:xfrm>
            <a:off x="0" y="10157402"/>
            <a:ext cx="3280684" cy="534238"/>
          </a:xfrm>
          <a:prstGeom prst="rect">
            <a:avLst/>
          </a:prstGeom>
          <a:noFill/>
          <a:ln>
            <a:noFill/>
          </a:ln>
        </p:spPr>
        <p:txBody>
          <a:bodyPr vert="horz" wrap="square" lIns="0" tIns="0" rIns="0" bIns="0" anchor="b" anchorCtr="0" compatLnSpc="1"/>
          <a:lstStyle>
            <a:lvl1pPr marL="0" marR="0" lvl="0" indent="0" algn="l" defTabSz="914400" rtl="0" fontAlgn="auto" hangingPunct="0">
              <a:lnSpc>
                <a:spcPct val="100000"/>
              </a:lnSpc>
              <a:spcBef>
                <a:spcPts val="0"/>
              </a:spcBef>
              <a:spcAft>
                <a:spcPts val="0"/>
              </a:spcAft>
              <a:buNone/>
              <a:tabLst/>
              <a:defRPr lang="fr-FR" sz="2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fr-FR"/>
          </a:p>
        </p:txBody>
      </p:sp>
      <p:sp>
        <p:nvSpPr>
          <p:cNvPr id="7" name="Espace réservé du numéro de diapositive 6"/>
          <p:cNvSpPr txBox="1">
            <a:spLocks noGrp="1"/>
          </p:cNvSpPr>
          <p:nvPr>
            <p:ph type="sldNum" sz="quarter" idx="5"/>
          </p:nvPr>
        </p:nvSpPr>
        <p:spPr>
          <a:xfrm>
            <a:off x="4278962" y="10157402"/>
            <a:ext cx="3280684" cy="534238"/>
          </a:xfrm>
          <a:prstGeom prst="rect">
            <a:avLst/>
          </a:prstGeom>
          <a:noFill/>
          <a:ln>
            <a:noFill/>
          </a:ln>
        </p:spPr>
        <p:txBody>
          <a:bodyPr vert="horz" wrap="square" lIns="0" tIns="0" rIns="0" bIns="0" anchor="b" anchorCtr="0" compatLnSpc="1"/>
          <a:lstStyle>
            <a:lvl1pPr marL="0" marR="0" lvl="0" indent="0" algn="r" defTabSz="914400" rtl="0" fontAlgn="auto" hangingPunct="0">
              <a:lnSpc>
                <a:spcPct val="100000"/>
              </a:lnSpc>
              <a:spcBef>
                <a:spcPts val="0"/>
              </a:spcBef>
              <a:spcAft>
                <a:spcPts val="0"/>
              </a:spcAft>
              <a:buNone/>
              <a:tabLst/>
              <a:defRPr lang="fr-FR" sz="1400" b="0" i="0" u="none" strike="noStrike" kern="1200" cap="none" spc="0" baseline="0">
                <a:solidFill>
                  <a:srgbClr val="000000"/>
                </a:solidFill>
                <a:uFillTx/>
                <a:latin typeface="Times New Roman" pitchFamily="18"/>
                <a:ea typeface="Arial Unicode MS" pitchFamily="2"/>
                <a:cs typeface="Tahoma" pitchFamily="2"/>
              </a:defRPr>
            </a:lvl1pPr>
          </a:lstStyle>
          <a:p>
            <a:pPr lvl="0"/>
            <a:fld id="{AF09BDA9-69AD-4236-90C6-6DE260A595CC}" type="slidenum">
              <a:t>‹N°›</a:t>
            </a:fld>
            <a:endParaRPr lang="fr-FR"/>
          </a:p>
        </p:txBody>
      </p:sp>
    </p:spTree>
    <p:extLst>
      <p:ext uri="{BB962C8B-B14F-4D97-AF65-F5344CB8AC3E}">
        <p14:creationId xmlns:p14="http://schemas.microsoft.com/office/powerpoint/2010/main" val="262794348"/>
      </p:ext>
    </p:extLst>
  </p:cSld>
  <p:clrMap bg1="lt1" tx1="dk1" bg2="lt2" tx2="dk2" accent1="accent1" accent2="accent2" accent3="accent3" accent4="accent4" accent5="accent5" accent6="accent6" hlink="hlink" folHlink="folHlink"/>
  <p:notesStyle>
    <a:lvl1pPr marL="215999" marR="0" lvl="0" indent="-215999" defTabSz="914400" rtl="0" fontAlgn="auto" hangingPunct="0">
      <a:lnSpc>
        <a:spcPct val="100000"/>
      </a:lnSpc>
      <a:spcBef>
        <a:spcPts val="0"/>
      </a:spcBef>
      <a:spcAft>
        <a:spcPts val="0"/>
      </a:spcAft>
      <a:buNone/>
      <a:tabLst/>
      <a:defRPr lang="fr-FR" sz="2000" b="0" i="0" u="none" strike="noStrike" kern="1200" cap="none" spc="0" baseline="0">
        <a:solidFill>
          <a:srgbClr val="000000"/>
        </a:solidFill>
        <a:uFillTx/>
        <a:latin typeface="Arial" pitchFamily="18"/>
        <a:ea typeface="Arial Unicode MS" pitchFamily="2"/>
        <a:cs typeface="Tahoma"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a:solidFill>
            <a:srgbClr val="4F81BD"/>
          </a:solidFill>
          <a:ln w="25557">
            <a:solidFill>
              <a:srgbClr val="385D8A"/>
            </a:solidFill>
            <a:prstDash val="solid"/>
          </a:ln>
        </p:spPr>
      </p:sp>
      <p:sp>
        <p:nvSpPr>
          <p:cNvPr id="3" name="Espace réservé des commentaires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a:solidFill>
            <a:srgbClr val="4F81BD"/>
          </a:solidFill>
          <a:ln w="25557">
            <a:solidFill>
              <a:srgbClr val="385D8A"/>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a:solidFill>
            <a:srgbClr val="4F81BD"/>
          </a:solidFill>
          <a:ln w="25557">
            <a:solidFill>
              <a:srgbClr val="385D8A"/>
            </a:solidFill>
            <a:prstDash val="solid"/>
          </a:ln>
        </p:spPr>
      </p:sp>
      <p:sp>
        <p:nvSpPr>
          <p:cNvPr id="3" name="Espace réservé des commentaires 2"/>
          <p:cNvSpPr txBox="1">
            <a:spLocks noGrp="1"/>
          </p:cNvSpPr>
          <p:nvPr>
            <p:ph type="body" sz="quarter" idx="1"/>
          </p:nvPr>
        </p:nvSpPr>
        <p:spPr>
          <a:xfrm>
            <a:off x="755998" y="5078522"/>
            <a:ext cx="6047640" cy="4811399"/>
          </a:xfrm>
        </p:spPr>
        <p:txBody>
          <a:bodyP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a:solidFill>
            <a:srgbClr val="4F81BD"/>
          </a:solidFill>
          <a:ln w="25557">
            <a:solidFill>
              <a:srgbClr val="385D8A"/>
            </a:solidFill>
            <a:prstDash val="solid"/>
          </a:ln>
        </p:spPr>
      </p:sp>
      <p:sp>
        <p:nvSpPr>
          <p:cNvPr id="3" name="Espace réservé des commentaires 2"/>
          <p:cNvSpPr txBox="1">
            <a:spLocks noGrp="1"/>
          </p:cNvSpPr>
          <p:nvPr>
            <p:ph type="body" sz="quarter" idx="1"/>
          </p:nvPr>
        </p:nvSpPr>
        <p:spPr>
          <a:xfrm>
            <a:off x="755998" y="5078522"/>
            <a:ext cx="6047640" cy="4811399"/>
          </a:xfrm>
        </p:spPr>
        <p:txBody>
          <a:bodyPr/>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a:solidFill>
            <a:srgbClr val="4F81BD"/>
          </a:solidFill>
          <a:ln w="25557">
            <a:solidFill>
              <a:srgbClr val="385D8A"/>
            </a:solidFill>
            <a:prstDash val="solid"/>
          </a:ln>
        </p:spPr>
      </p:sp>
      <p:sp>
        <p:nvSpPr>
          <p:cNvPr id="3" name="Espace réservé des commentaires 2"/>
          <p:cNvSpPr txBox="1">
            <a:spLocks noGrp="1"/>
          </p:cNvSpPr>
          <p:nvPr>
            <p:ph type="body" sz="quarter" idx="1"/>
          </p:nvPr>
        </p:nvSpPr>
        <p:spPr>
          <a:xfrm>
            <a:off x="755998" y="5078522"/>
            <a:ext cx="6047640" cy="4811399"/>
          </a:xfrm>
        </p:spPr>
        <p:txBody>
          <a:bodyPr/>
          <a:lstStyle/>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a:solidFill>
            <a:srgbClr val="4F81BD"/>
          </a:solidFill>
          <a:ln w="25557">
            <a:solidFill>
              <a:srgbClr val="385D8A"/>
            </a:solidFill>
            <a:prstDash val="solid"/>
          </a:ln>
        </p:spPr>
      </p:sp>
      <p:sp>
        <p:nvSpPr>
          <p:cNvPr id="3" name="Espace réservé des commentaires 2"/>
          <p:cNvSpPr txBox="1">
            <a:spLocks noGrp="1"/>
          </p:cNvSpPr>
          <p:nvPr>
            <p:ph type="body" sz="quarter" idx="1"/>
          </p:nvPr>
        </p:nvSpPr>
        <p:spPr>
          <a:xfrm>
            <a:off x="755998" y="5078522"/>
            <a:ext cx="6047640" cy="4811399"/>
          </a:xfrm>
        </p:spPr>
        <p:txBody>
          <a:bodyPr/>
          <a:lstStyle/>
          <a:p>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a:solidFill>
            <a:srgbClr val="4F81BD"/>
          </a:solidFill>
          <a:ln w="25557">
            <a:solidFill>
              <a:srgbClr val="385D8A"/>
            </a:solidFill>
            <a:prstDash val="solid"/>
          </a:ln>
        </p:spPr>
      </p:sp>
      <p:sp>
        <p:nvSpPr>
          <p:cNvPr id="3" name="Espace réservé des commentaires 2"/>
          <p:cNvSpPr txBox="1">
            <a:spLocks noGrp="1"/>
          </p:cNvSpPr>
          <p:nvPr>
            <p:ph type="body" sz="quarter" idx="1"/>
          </p:nvPr>
        </p:nvSpPr>
        <p:spPr>
          <a:xfrm>
            <a:off x="755998" y="5078522"/>
            <a:ext cx="6047640" cy="4811399"/>
          </a:xfrm>
        </p:spPr>
        <p:txBody>
          <a:bodyPr/>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a:solidFill>
            <a:srgbClr val="4F81BD"/>
          </a:solidFill>
          <a:ln w="25557">
            <a:solidFill>
              <a:srgbClr val="385D8A"/>
            </a:solidFill>
            <a:prstDash val="solid"/>
          </a:ln>
        </p:spPr>
      </p:sp>
      <p:sp>
        <p:nvSpPr>
          <p:cNvPr id="3" name="Espace réservé des commentaires 2"/>
          <p:cNvSpPr txBox="1">
            <a:spLocks noGrp="1"/>
          </p:cNvSpPr>
          <p:nvPr>
            <p:ph type="body" sz="quarter" idx="1"/>
          </p:nvPr>
        </p:nvSpPr>
        <p:spPr>
          <a:xfrm>
            <a:off x="755998" y="5078522"/>
            <a:ext cx="6047640" cy="4811399"/>
          </a:xfrm>
        </p:spPr>
        <p:txBody>
          <a:bodyPr/>
          <a:lstStyle/>
          <a:p>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a:solidFill>
            <a:srgbClr val="4F81BD"/>
          </a:solidFill>
          <a:ln w="25557">
            <a:solidFill>
              <a:srgbClr val="385D8A"/>
            </a:solidFill>
            <a:prstDash val="solid"/>
          </a:ln>
        </p:spPr>
      </p:sp>
      <p:sp>
        <p:nvSpPr>
          <p:cNvPr id="3" name="Espace réservé des commentaires 2"/>
          <p:cNvSpPr txBox="1">
            <a:spLocks noGrp="1"/>
          </p:cNvSpPr>
          <p:nvPr>
            <p:ph type="body" sz="quarter" idx="1"/>
          </p:nvPr>
        </p:nvSpPr>
        <p:spPr>
          <a:xfrm>
            <a:off x="755998" y="5078522"/>
            <a:ext cx="6047640" cy="4811399"/>
          </a:xfrm>
        </p:spPr>
        <p:txBody>
          <a:bodyPr/>
          <a:lstStyle/>
          <a:p>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a:solidFill>
            <a:srgbClr val="4F81BD"/>
          </a:solidFill>
          <a:ln w="25557">
            <a:solidFill>
              <a:srgbClr val="385D8A"/>
            </a:solidFill>
            <a:prstDash val="solid"/>
          </a:ln>
        </p:spPr>
      </p:sp>
      <p:sp>
        <p:nvSpPr>
          <p:cNvPr id="3" name="Espace réservé des commentaires 2"/>
          <p:cNvSpPr txBox="1">
            <a:spLocks noGrp="1"/>
          </p:cNvSpPr>
          <p:nvPr>
            <p:ph type="body" sz="quarter" idx="1"/>
          </p:nvPr>
        </p:nvSpPr>
        <p:spPr>
          <a:xfrm>
            <a:off x="755998" y="5078522"/>
            <a:ext cx="6047640" cy="4811399"/>
          </a:xfrm>
        </p:spPr>
        <p:txBody>
          <a:bodyPr/>
          <a:lstStyle/>
          <a:p>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a:solidFill>
            <a:srgbClr val="4F81BD"/>
          </a:solidFill>
          <a:ln w="25557">
            <a:solidFill>
              <a:srgbClr val="385D8A"/>
            </a:solidFill>
            <a:prstDash val="solid"/>
          </a:ln>
        </p:spPr>
      </p:sp>
      <p:sp>
        <p:nvSpPr>
          <p:cNvPr id="3" name="Espace réservé des commentaires 2"/>
          <p:cNvSpPr txBox="1">
            <a:spLocks noGrp="1"/>
          </p:cNvSpPr>
          <p:nvPr>
            <p:ph type="body" sz="quarter" idx="1"/>
          </p:nvPr>
        </p:nvSpPr>
        <p:spPr>
          <a:xfrm>
            <a:off x="755998" y="5078522"/>
            <a:ext cx="6047640" cy="4811399"/>
          </a:xfrm>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a:solidFill>
            <a:srgbClr val="4F81BD"/>
          </a:solidFill>
          <a:ln w="25557">
            <a:solidFill>
              <a:srgbClr val="385D8A"/>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a:solidFill>
            <a:srgbClr val="4F81BD"/>
          </a:solidFill>
          <a:ln w="25557">
            <a:solidFill>
              <a:srgbClr val="385D8A"/>
            </a:solidFill>
            <a:prstDash val="solid"/>
          </a:ln>
        </p:spPr>
      </p:sp>
      <p:sp>
        <p:nvSpPr>
          <p:cNvPr id="3" name="Espace réservé des commentaires 2"/>
          <p:cNvSpPr txBox="1">
            <a:spLocks noGrp="1"/>
          </p:cNvSpPr>
          <p:nvPr>
            <p:ph type="body" sz="quarter" idx="1"/>
          </p:nvPr>
        </p:nvSpPr>
        <p:spPr>
          <a:xfrm>
            <a:off x="755998" y="5078522"/>
            <a:ext cx="6047640" cy="4811399"/>
          </a:xfrm>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a:solidFill>
            <a:srgbClr val="4F81BD"/>
          </a:solidFill>
          <a:ln w="25557">
            <a:solidFill>
              <a:srgbClr val="385D8A"/>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a:solidFill>
            <a:srgbClr val="4F81BD"/>
          </a:solidFill>
          <a:ln w="25557">
            <a:solidFill>
              <a:srgbClr val="385D8A"/>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a:solidFill>
            <a:srgbClr val="4F81BD"/>
          </a:solidFill>
          <a:ln w="25557">
            <a:solidFill>
              <a:srgbClr val="385D8A"/>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a:solidFill>
            <a:srgbClr val="4F81BD"/>
          </a:solidFill>
          <a:ln w="25557">
            <a:solidFill>
              <a:srgbClr val="385D8A"/>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a:solidFill>
            <a:srgbClr val="4F81BD"/>
          </a:solidFill>
          <a:ln w="25557">
            <a:solidFill>
              <a:srgbClr val="385D8A"/>
            </a:solidFill>
            <a:prstDash val="solid"/>
          </a:ln>
        </p:spPr>
      </p:sp>
      <p:sp>
        <p:nvSpPr>
          <p:cNvPr id="3" name="Espace réservé des commentaires 2"/>
          <p:cNvSpPr txBox="1">
            <a:spLocks noGrp="1"/>
          </p:cNvSpPr>
          <p:nvPr>
            <p:ph type="body" sz="quarter" idx="1"/>
          </p:nvPr>
        </p:nvSpPr>
        <p:spPr/>
        <p:txBody>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a:solidFill>
            <a:srgbClr val="4F81BD"/>
          </a:solidFill>
          <a:ln w="25557">
            <a:solidFill>
              <a:srgbClr val="385D8A"/>
            </a:solidFill>
            <a:prstDash val="solid"/>
          </a:ln>
        </p:spPr>
      </p:sp>
      <p:sp>
        <p:nvSpPr>
          <p:cNvPr id="3" name="Espace réservé des commentaires 2"/>
          <p:cNvSpPr txBox="1">
            <a:spLocks noGrp="1"/>
          </p:cNvSpPr>
          <p:nvPr>
            <p:ph type="body" sz="quarter" idx="1"/>
          </p:nvPr>
        </p:nvSpPr>
        <p:spPr>
          <a:xfrm>
            <a:off x="755998" y="5078522"/>
            <a:ext cx="6047640" cy="4811399"/>
          </a:xfrm>
        </p:spPr>
        <p:txBody>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a:solidFill>
            <a:srgbClr val="4F81BD"/>
          </a:solidFill>
          <a:ln w="25557">
            <a:solidFill>
              <a:srgbClr val="385D8A"/>
            </a:solidFill>
            <a:prstDash val="solid"/>
          </a:ln>
        </p:spPr>
      </p:sp>
      <p:sp>
        <p:nvSpPr>
          <p:cNvPr id="3" name="Espace réservé des commentaires 2"/>
          <p:cNvSpPr txBox="1">
            <a:spLocks noGrp="1"/>
          </p:cNvSpPr>
          <p:nvPr>
            <p:ph type="body" sz="quarter" idx="1"/>
          </p:nvPr>
        </p:nvSpPr>
        <p:spPr>
          <a:xfrm>
            <a:off x="755998" y="5078522"/>
            <a:ext cx="6047640" cy="4811399"/>
          </a:xfrm>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txBox="1">
            <a:spLocks noGrp="1"/>
          </p:cNvSpPr>
          <p:nvPr>
            <p:ph type="ctrTitle"/>
          </p:nvPr>
        </p:nvSpPr>
        <p:spPr>
          <a:xfrm>
            <a:off x="755641" y="2347923"/>
            <a:ext cx="8569436" cy="1620719"/>
          </a:xfrm>
        </p:spPr>
        <p:txBody>
          <a:bodyPr/>
          <a:lstStyle>
            <a:lvl1pPr>
              <a:defRPr>
                <a:cs typeface="Mangal" pitchFamily="2"/>
              </a:defRPr>
            </a:lvl1pPr>
          </a:lstStyle>
          <a:p>
            <a:pPr lvl="0"/>
            <a:r>
              <a:rPr lang="fr-FR"/>
              <a:t>Modifiez le style du titre</a:t>
            </a:r>
          </a:p>
        </p:txBody>
      </p:sp>
      <p:sp>
        <p:nvSpPr>
          <p:cNvPr id="3" name="Sous-titre 2"/>
          <p:cNvSpPr txBox="1">
            <a:spLocks noGrp="1"/>
          </p:cNvSpPr>
          <p:nvPr>
            <p:ph type="subTitle" idx="1"/>
          </p:nvPr>
        </p:nvSpPr>
        <p:spPr>
          <a:xfrm>
            <a:off x="1512719" y="4282921"/>
            <a:ext cx="7056360" cy="1932118"/>
          </a:xfrm>
        </p:spPr>
        <p:txBody>
          <a:bodyPr anchorCtr="1"/>
          <a:lstStyle>
            <a:lvl1pPr marL="0" indent="0" algn="ctr">
              <a:buNone/>
              <a:defRPr>
                <a:solidFill>
                  <a:srgbClr val="898989"/>
                </a:solidFill>
              </a:defRPr>
            </a:lvl1pPr>
          </a:lstStyle>
          <a:p>
            <a:pPr lvl="0"/>
            <a:r>
              <a:rPr lang="fr-FR"/>
              <a:t>Modifiez le style des sous-titres du masque</a:t>
            </a:r>
          </a:p>
        </p:txBody>
      </p:sp>
      <p:sp>
        <p:nvSpPr>
          <p:cNvPr id="4" name="Espace réservé de la date 3"/>
          <p:cNvSpPr txBox="1">
            <a:spLocks noGrp="1"/>
          </p:cNvSpPr>
          <p:nvPr>
            <p:ph type="dt" sz="half" idx="7"/>
          </p:nvPr>
        </p:nvSpPr>
        <p:spPr/>
        <p:txBody>
          <a:bodyPr/>
          <a:lstStyle>
            <a:lvl1pPr>
              <a:defRPr/>
            </a:lvl1pPr>
          </a:lstStyle>
          <a:p>
            <a:pPr lvl="0"/>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EF835B02-00A0-498C-95A8-7254E98297CB}" type="slidenum">
              <a:t>‹N°›</a:t>
            </a:fld>
            <a:endParaRPr lang="fr-F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cs typeface="Mangal" pitchFamily="2"/>
              </a:defRPr>
            </a:lvl1pPr>
          </a:lstStyle>
          <a:p>
            <a:pPr lvl="0"/>
            <a:r>
              <a:rPr lang="fr-FR"/>
              <a:t>Modifiez le style du titre</a:t>
            </a:r>
          </a:p>
        </p:txBody>
      </p:sp>
      <p:sp>
        <p:nvSpPr>
          <p:cNvPr id="3" name="Espace réservé du texte vertical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7"/>
          </p:nvPr>
        </p:nvSpPr>
        <p:spPr/>
        <p:txBody>
          <a:bodyPr/>
          <a:lstStyle>
            <a:lvl1pPr>
              <a:defRPr/>
            </a:lvl1pPr>
          </a:lstStyle>
          <a:p>
            <a:pPr lvl="0"/>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FBCAB09D-7FEB-4549-B3EE-815A32A815A6}" type="slidenum">
              <a:t>‹N°›</a:t>
            </a:fld>
            <a:endParaRPr lang="fr-F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txBox="1">
            <a:spLocks noGrp="1"/>
          </p:cNvSpPr>
          <p:nvPr>
            <p:ph type="title" orient="vert"/>
          </p:nvPr>
        </p:nvSpPr>
        <p:spPr>
          <a:xfrm>
            <a:off x="7308716" y="301678"/>
            <a:ext cx="2266916" cy="6456240"/>
          </a:xfrm>
        </p:spPr>
        <p:txBody>
          <a:bodyPr vert="eaVert"/>
          <a:lstStyle>
            <a:lvl1pPr>
              <a:defRPr>
                <a:cs typeface="Mangal" pitchFamily="2"/>
              </a:defRPr>
            </a:lvl1pPr>
          </a:lstStyle>
          <a:p>
            <a:pPr lvl="0"/>
            <a:r>
              <a:rPr lang="fr-FR"/>
              <a:t>Modifiez le style du titre</a:t>
            </a:r>
          </a:p>
        </p:txBody>
      </p:sp>
      <p:sp>
        <p:nvSpPr>
          <p:cNvPr id="3" name="Espace réservé du texte vertical 2"/>
          <p:cNvSpPr txBox="1">
            <a:spLocks noGrp="1"/>
          </p:cNvSpPr>
          <p:nvPr>
            <p:ph type="body" orient="vert" idx="1"/>
          </p:nvPr>
        </p:nvSpPr>
        <p:spPr>
          <a:xfrm>
            <a:off x="503276" y="301678"/>
            <a:ext cx="6653156" cy="6456240"/>
          </a:xfrm>
        </p:spPr>
        <p:txBody>
          <a:bodyPr vert="eaVert"/>
          <a:lstStyle>
            <a:lvl1pPr>
              <a:defRPr/>
            </a:lvl1pPr>
            <a:lvl2pPr>
              <a:defRPr/>
            </a:lvl2pPr>
            <a:lvl3pPr>
              <a:defRPr/>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7"/>
          </p:nvPr>
        </p:nvSpPr>
        <p:spPr/>
        <p:txBody>
          <a:bodyPr/>
          <a:lstStyle>
            <a:lvl1pPr>
              <a:defRPr/>
            </a:lvl1pPr>
          </a:lstStyle>
          <a:p>
            <a:pPr lvl="0"/>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2888AFB1-8FE5-4557-A8D3-051927E0F0ED}" type="slidenum">
              <a:t>‹N°›</a:t>
            </a:fld>
            <a:endParaRPr lang="fr-F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cs typeface="Mangal" pitchFamily="2"/>
              </a:defRPr>
            </a:lvl1pPr>
          </a:lstStyle>
          <a:p>
            <a:pPr lvl="0"/>
            <a:r>
              <a:rPr lang="fr-FR"/>
              <a:t>Modifiez le style du titre</a:t>
            </a:r>
          </a:p>
        </p:txBody>
      </p:sp>
      <p:sp>
        <p:nvSpPr>
          <p:cNvPr id="3" name="Espace réservé du contenu 2"/>
          <p:cNvSpPr txBox="1">
            <a:spLocks noGrp="1"/>
          </p:cNvSpPr>
          <p:nvPr>
            <p:ph type="title" idx="4294967295"/>
          </p:nvPr>
        </p:nvSpPr>
        <p:spPr>
          <a:xfrm>
            <a:off x="503998" y="1769043"/>
            <a:ext cx="9071643" cy="4989240"/>
          </a:xfrm>
        </p:spPr>
        <p:txBody>
          <a:bodyPr anchor="t"/>
          <a:lstStyle>
            <a:lvl1pPr marL="431999" indent="-323999">
              <a:spcAft>
                <a:spcPts val="1415"/>
              </a:spcAft>
              <a:defRPr sz="3200">
                <a:cs typeface="Mangal" pitchFamily="2"/>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4" name="Espace réservé de la date 3"/>
          <p:cNvSpPr txBox="1">
            <a:spLocks noGrp="1"/>
          </p:cNvSpPr>
          <p:nvPr>
            <p:ph type="dt" sz="half" idx="7"/>
          </p:nvPr>
        </p:nvSpPr>
        <p:spPr/>
        <p:txBody>
          <a:bodyPr/>
          <a:lstStyle>
            <a:lvl1pPr>
              <a:defRPr/>
            </a:lvl1pPr>
          </a:lstStyle>
          <a:p>
            <a:pPr lvl="0"/>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8553F138-7D7F-4A62-9790-4BF075641121}" type="slidenum">
              <a:t>‹N°›</a:t>
            </a:fld>
            <a:endParaRPr lang="fr-F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txBox="1">
            <a:spLocks noGrp="1"/>
          </p:cNvSpPr>
          <p:nvPr>
            <p:ph type="title"/>
          </p:nvPr>
        </p:nvSpPr>
        <p:spPr>
          <a:xfrm>
            <a:off x="797036" y="4857841"/>
            <a:ext cx="8567644" cy="1501920"/>
          </a:xfrm>
        </p:spPr>
        <p:txBody>
          <a:bodyPr anchor="t" anchorCtr="0"/>
          <a:lstStyle>
            <a:lvl1pPr algn="l">
              <a:defRPr sz="4000" b="1">
                <a:cs typeface="Mangal" pitchFamily="2"/>
              </a:defRPr>
            </a:lvl1pPr>
          </a:lstStyle>
          <a:p>
            <a:pPr lvl="0"/>
            <a:r>
              <a:rPr lang="fr-FR"/>
              <a:t>Modifiez le style du titre</a:t>
            </a:r>
          </a:p>
        </p:txBody>
      </p:sp>
      <p:sp>
        <p:nvSpPr>
          <p:cNvPr id="3" name="Espace réservé du texte 2"/>
          <p:cNvSpPr txBox="1">
            <a:spLocks noGrp="1"/>
          </p:cNvSpPr>
          <p:nvPr>
            <p:ph type="body" idx="1"/>
          </p:nvPr>
        </p:nvSpPr>
        <p:spPr>
          <a:xfrm>
            <a:off x="797036" y="3203636"/>
            <a:ext cx="8567644" cy="1654204"/>
          </a:xfrm>
        </p:spPr>
        <p:txBody>
          <a:bodyPr anchor="b"/>
          <a:lstStyle>
            <a:lvl1pPr marL="0" indent="0">
              <a:buNone/>
              <a:defRPr sz="2000">
                <a:solidFill>
                  <a:srgbClr val="898989"/>
                </a:solidFill>
              </a:defRPr>
            </a:lvl1pPr>
          </a:lstStyle>
          <a:p>
            <a:pPr lvl="0"/>
            <a:r>
              <a:rPr lang="fr-FR"/>
              <a:t>Modifiez les styles du texte du masque</a:t>
            </a:r>
          </a:p>
        </p:txBody>
      </p:sp>
      <p:sp>
        <p:nvSpPr>
          <p:cNvPr id="4" name="Espace réservé de la date 3"/>
          <p:cNvSpPr txBox="1">
            <a:spLocks noGrp="1"/>
          </p:cNvSpPr>
          <p:nvPr>
            <p:ph type="dt" sz="half" idx="7"/>
          </p:nvPr>
        </p:nvSpPr>
        <p:spPr/>
        <p:txBody>
          <a:bodyPr/>
          <a:lstStyle>
            <a:lvl1pPr>
              <a:defRPr/>
            </a:lvl1pPr>
          </a:lstStyle>
          <a:p>
            <a:pPr lvl="0"/>
            <a:endParaRPr lang="fr-FR"/>
          </a:p>
        </p:txBody>
      </p:sp>
      <p:sp>
        <p:nvSpPr>
          <p:cNvPr id="5" name="Espace réservé du pied de page 4"/>
          <p:cNvSpPr txBox="1">
            <a:spLocks noGrp="1"/>
          </p:cNvSpPr>
          <p:nvPr>
            <p:ph type="ftr" sz="quarter" idx="9"/>
          </p:nvPr>
        </p:nvSpPr>
        <p:spPr/>
        <p:txBody>
          <a:bodyPr/>
          <a:lstStyle>
            <a:lvl1pPr>
              <a:defRPr/>
            </a:lvl1pPr>
          </a:lstStyle>
          <a:p>
            <a:pPr lvl="0"/>
            <a:endParaRPr lang="fr-FR"/>
          </a:p>
        </p:txBody>
      </p:sp>
      <p:sp>
        <p:nvSpPr>
          <p:cNvPr id="6" name="Espace réservé du numéro de diapositive 5"/>
          <p:cNvSpPr txBox="1">
            <a:spLocks noGrp="1"/>
          </p:cNvSpPr>
          <p:nvPr>
            <p:ph type="sldNum" sz="quarter" idx="8"/>
          </p:nvPr>
        </p:nvSpPr>
        <p:spPr/>
        <p:txBody>
          <a:bodyPr/>
          <a:lstStyle>
            <a:lvl1pPr>
              <a:defRPr/>
            </a:lvl1pPr>
          </a:lstStyle>
          <a:p>
            <a:pPr lvl="0"/>
            <a:fld id="{B48C25A4-7CC6-4132-9C1A-A9A24F4B63B7}" type="slidenum">
              <a:t>‹N°›</a:t>
            </a:fld>
            <a:endParaRPr lang="fr-F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cs typeface="Mangal" pitchFamily="2"/>
              </a:defRPr>
            </a:lvl1pPr>
          </a:lstStyle>
          <a:p>
            <a:pPr lvl="0"/>
            <a:r>
              <a:rPr lang="fr-FR"/>
              <a:t>Modifiez le style du titre</a:t>
            </a:r>
          </a:p>
        </p:txBody>
      </p:sp>
      <p:sp>
        <p:nvSpPr>
          <p:cNvPr id="3" name="Espace réservé du contenu 2"/>
          <p:cNvSpPr txBox="1">
            <a:spLocks noGrp="1"/>
          </p:cNvSpPr>
          <p:nvPr>
            <p:ph type="title" idx="4294967295"/>
          </p:nvPr>
        </p:nvSpPr>
        <p:spPr>
          <a:xfrm>
            <a:off x="503276" y="1768321"/>
            <a:ext cx="4459318" cy="4989597"/>
          </a:xfrm>
        </p:spPr>
        <p:txBody>
          <a:bodyPr anchor="t"/>
          <a:lstStyle>
            <a:lvl1pPr marL="431999" indent="-323999">
              <a:spcAft>
                <a:spcPts val="1415"/>
              </a:spcAft>
              <a:defRPr sz="2800">
                <a:cs typeface="Mangal" pitchFamily="2"/>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4" name="Espace réservé du contenu 3"/>
          <p:cNvSpPr txBox="1">
            <a:spLocks noGrp="1"/>
          </p:cNvSpPr>
          <p:nvPr>
            <p:ph type="title" idx="4294967295"/>
          </p:nvPr>
        </p:nvSpPr>
        <p:spPr>
          <a:xfrm>
            <a:off x="5114879" y="1768321"/>
            <a:ext cx="4460763" cy="4989597"/>
          </a:xfrm>
        </p:spPr>
        <p:txBody>
          <a:bodyPr anchor="t"/>
          <a:lstStyle>
            <a:lvl1pPr marL="431999" indent="-323999">
              <a:spcAft>
                <a:spcPts val="1415"/>
              </a:spcAft>
              <a:defRPr sz="2800">
                <a:cs typeface="Mangal" pitchFamily="2"/>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5" name="Espace réservé de la date 4"/>
          <p:cNvSpPr txBox="1">
            <a:spLocks noGrp="1"/>
          </p:cNvSpPr>
          <p:nvPr>
            <p:ph type="dt" sz="half" idx="7"/>
          </p:nvPr>
        </p:nvSpPr>
        <p:spPr/>
        <p:txBody>
          <a:bodyPr/>
          <a:lstStyle>
            <a:lvl1pPr>
              <a:defRPr/>
            </a:lvl1pPr>
          </a:lstStyle>
          <a:p>
            <a:pPr lvl="0"/>
            <a:endParaRPr lang="fr-FR"/>
          </a:p>
        </p:txBody>
      </p:sp>
      <p:sp>
        <p:nvSpPr>
          <p:cNvPr id="6" name="Espace réservé du pied de page 5"/>
          <p:cNvSpPr txBox="1">
            <a:spLocks noGrp="1"/>
          </p:cNvSpPr>
          <p:nvPr>
            <p:ph type="ftr" sz="quarter" idx="9"/>
          </p:nvPr>
        </p:nvSpPr>
        <p:spPr/>
        <p:txBody>
          <a:bodyPr/>
          <a:lstStyle>
            <a:lvl1pPr>
              <a:defRPr/>
            </a:lvl1pPr>
          </a:lstStyle>
          <a:p>
            <a:pPr lvl="0"/>
            <a:endParaRPr lang="fr-FR"/>
          </a:p>
        </p:txBody>
      </p:sp>
      <p:sp>
        <p:nvSpPr>
          <p:cNvPr id="7" name="Espace réservé du numéro de diapositive 6"/>
          <p:cNvSpPr txBox="1">
            <a:spLocks noGrp="1"/>
          </p:cNvSpPr>
          <p:nvPr>
            <p:ph type="sldNum" sz="quarter" idx="8"/>
          </p:nvPr>
        </p:nvSpPr>
        <p:spPr/>
        <p:txBody>
          <a:bodyPr/>
          <a:lstStyle>
            <a:lvl1pPr>
              <a:defRPr/>
            </a:lvl1pPr>
          </a:lstStyle>
          <a:p>
            <a:pPr lvl="0"/>
            <a:fld id="{CC5ED9D1-C4D8-4C51-AD6B-723C7F93F559}" type="slidenum">
              <a:t>‹N°›</a:t>
            </a:fld>
            <a:endParaRPr lang="fr-F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txBox="1">
            <a:spLocks noGrp="1"/>
          </p:cNvSpPr>
          <p:nvPr>
            <p:ph type="title"/>
          </p:nvPr>
        </p:nvSpPr>
        <p:spPr>
          <a:xfrm>
            <a:off x="504721" y="303123"/>
            <a:ext cx="9072722" cy="1258918"/>
          </a:xfrm>
        </p:spPr>
        <p:txBody>
          <a:bodyPr/>
          <a:lstStyle>
            <a:lvl1pPr>
              <a:defRPr>
                <a:cs typeface="Mangal" pitchFamily="2"/>
              </a:defRPr>
            </a:lvl1pPr>
          </a:lstStyle>
          <a:p>
            <a:pPr lvl="0"/>
            <a:r>
              <a:rPr lang="fr-FR"/>
              <a:t>Modifiez le style du titre</a:t>
            </a:r>
          </a:p>
        </p:txBody>
      </p:sp>
      <p:sp>
        <p:nvSpPr>
          <p:cNvPr id="3" name="Espace réservé du texte 2"/>
          <p:cNvSpPr txBox="1">
            <a:spLocks noGrp="1"/>
          </p:cNvSpPr>
          <p:nvPr>
            <p:ph type="body" idx="1"/>
          </p:nvPr>
        </p:nvSpPr>
        <p:spPr>
          <a:xfrm>
            <a:off x="504721" y="1692362"/>
            <a:ext cx="4452844" cy="704883"/>
          </a:xfrm>
        </p:spPr>
        <p:txBody>
          <a:bodyPr anchor="b"/>
          <a:lstStyle>
            <a:lvl1pPr marL="0" indent="0">
              <a:buNone/>
              <a:defRPr sz="2400" b="1"/>
            </a:lvl1pPr>
          </a:lstStyle>
          <a:p>
            <a:pPr lvl="0"/>
            <a:r>
              <a:rPr lang="fr-FR"/>
              <a:t>Modifiez les styles du texte du masque</a:t>
            </a:r>
          </a:p>
        </p:txBody>
      </p:sp>
      <p:sp>
        <p:nvSpPr>
          <p:cNvPr id="4" name="Espace réservé du contenu 3"/>
          <p:cNvSpPr txBox="1">
            <a:spLocks noGrp="1"/>
          </p:cNvSpPr>
          <p:nvPr>
            <p:ph type="title" idx="4294967295"/>
          </p:nvPr>
        </p:nvSpPr>
        <p:spPr>
          <a:xfrm>
            <a:off x="504721" y="2397236"/>
            <a:ext cx="4452844" cy="4356000"/>
          </a:xfrm>
        </p:spPr>
        <p:txBody>
          <a:bodyPr anchor="t"/>
          <a:lstStyle>
            <a:lvl1pPr marL="431999" indent="-323999">
              <a:spcAft>
                <a:spcPts val="1415"/>
              </a:spcAft>
              <a:defRPr sz="2400">
                <a:cs typeface="Mangal" pitchFamily="2"/>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5" name="Espace réservé du texte 4"/>
          <p:cNvSpPr txBox="1">
            <a:spLocks noGrp="1"/>
          </p:cNvSpPr>
          <p:nvPr>
            <p:ph type="body" idx="3"/>
          </p:nvPr>
        </p:nvSpPr>
        <p:spPr>
          <a:xfrm>
            <a:off x="5121362" y="1692362"/>
            <a:ext cx="4456081" cy="704883"/>
          </a:xfrm>
        </p:spPr>
        <p:txBody>
          <a:bodyPr anchor="b"/>
          <a:lstStyle>
            <a:lvl1pPr marL="0" indent="0">
              <a:buNone/>
              <a:defRPr sz="2400" b="1"/>
            </a:lvl1pPr>
          </a:lstStyle>
          <a:p>
            <a:pPr lvl="0"/>
            <a:r>
              <a:rPr lang="fr-FR"/>
              <a:t>Modifiez les styles du texte du masque</a:t>
            </a:r>
          </a:p>
        </p:txBody>
      </p:sp>
      <p:sp>
        <p:nvSpPr>
          <p:cNvPr id="6" name="Espace réservé du contenu 5"/>
          <p:cNvSpPr txBox="1">
            <a:spLocks noGrp="1"/>
          </p:cNvSpPr>
          <p:nvPr>
            <p:ph type="title" idx="4294967295"/>
          </p:nvPr>
        </p:nvSpPr>
        <p:spPr>
          <a:xfrm>
            <a:off x="5121362" y="2397236"/>
            <a:ext cx="4456081" cy="4356000"/>
          </a:xfrm>
        </p:spPr>
        <p:txBody>
          <a:bodyPr anchor="t"/>
          <a:lstStyle>
            <a:lvl1pPr marL="431999" indent="-323999">
              <a:spcAft>
                <a:spcPts val="1415"/>
              </a:spcAft>
              <a:defRPr sz="2400">
                <a:cs typeface="Mangal" pitchFamily="2"/>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7" name="Espace réservé de la date 6"/>
          <p:cNvSpPr txBox="1">
            <a:spLocks noGrp="1"/>
          </p:cNvSpPr>
          <p:nvPr>
            <p:ph type="dt" sz="half" idx="7"/>
          </p:nvPr>
        </p:nvSpPr>
        <p:spPr/>
        <p:txBody>
          <a:bodyPr/>
          <a:lstStyle>
            <a:lvl1pPr>
              <a:defRPr/>
            </a:lvl1pPr>
          </a:lstStyle>
          <a:p>
            <a:pPr lvl="0"/>
            <a:endParaRPr lang="fr-FR"/>
          </a:p>
        </p:txBody>
      </p:sp>
      <p:sp>
        <p:nvSpPr>
          <p:cNvPr id="8" name="Espace réservé du pied de page 7"/>
          <p:cNvSpPr txBox="1">
            <a:spLocks noGrp="1"/>
          </p:cNvSpPr>
          <p:nvPr>
            <p:ph type="ftr" sz="quarter" idx="9"/>
          </p:nvPr>
        </p:nvSpPr>
        <p:spPr/>
        <p:txBody>
          <a:bodyPr/>
          <a:lstStyle>
            <a:lvl1pPr>
              <a:defRPr/>
            </a:lvl1pPr>
          </a:lstStyle>
          <a:p>
            <a:pPr lvl="0"/>
            <a:endParaRPr lang="fr-FR"/>
          </a:p>
        </p:txBody>
      </p:sp>
      <p:sp>
        <p:nvSpPr>
          <p:cNvPr id="9" name="Espace réservé du numéro de diapositive 8"/>
          <p:cNvSpPr txBox="1">
            <a:spLocks noGrp="1"/>
          </p:cNvSpPr>
          <p:nvPr>
            <p:ph type="sldNum" sz="quarter" idx="8"/>
          </p:nvPr>
        </p:nvSpPr>
        <p:spPr/>
        <p:txBody>
          <a:bodyPr/>
          <a:lstStyle>
            <a:lvl1pPr>
              <a:defRPr/>
            </a:lvl1pPr>
          </a:lstStyle>
          <a:p>
            <a:pPr lvl="0"/>
            <a:fld id="{E3F6E8B5-0673-4C6F-90D1-E1124EBC8229}" type="slidenum">
              <a:t>‹N°›</a:t>
            </a:fld>
            <a:endParaRPr lang="fr-F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cs typeface="Mangal" pitchFamily="2"/>
              </a:defRPr>
            </a:lvl1pPr>
          </a:lstStyle>
          <a:p>
            <a:pPr lvl="0"/>
            <a:r>
              <a:rPr lang="fr-FR"/>
              <a:t>Modifiez le style du titre</a:t>
            </a:r>
          </a:p>
        </p:txBody>
      </p:sp>
      <p:sp>
        <p:nvSpPr>
          <p:cNvPr id="3" name="Espace réservé de la date 2"/>
          <p:cNvSpPr txBox="1">
            <a:spLocks noGrp="1"/>
          </p:cNvSpPr>
          <p:nvPr>
            <p:ph type="dt" sz="half" idx="7"/>
          </p:nvPr>
        </p:nvSpPr>
        <p:spPr/>
        <p:txBody>
          <a:bodyPr/>
          <a:lstStyle>
            <a:lvl1pPr>
              <a:defRPr/>
            </a:lvl1pPr>
          </a:lstStyle>
          <a:p>
            <a:pPr lvl="0"/>
            <a:endParaRPr lang="fr-FR"/>
          </a:p>
        </p:txBody>
      </p:sp>
      <p:sp>
        <p:nvSpPr>
          <p:cNvPr id="4" name="Espace réservé du pied de page 3"/>
          <p:cNvSpPr txBox="1">
            <a:spLocks noGrp="1"/>
          </p:cNvSpPr>
          <p:nvPr>
            <p:ph type="ftr" sz="quarter" idx="9"/>
          </p:nvPr>
        </p:nvSpPr>
        <p:spPr/>
        <p:txBody>
          <a:bodyPr/>
          <a:lstStyle>
            <a:lvl1pPr>
              <a:defRPr/>
            </a:lvl1pPr>
          </a:lstStyle>
          <a:p>
            <a:pPr lvl="0"/>
            <a:endParaRPr lang="fr-FR"/>
          </a:p>
        </p:txBody>
      </p:sp>
      <p:sp>
        <p:nvSpPr>
          <p:cNvPr id="5" name="Espace réservé du numéro de diapositive 4"/>
          <p:cNvSpPr txBox="1">
            <a:spLocks noGrp="1"/>
          </p:cNvSpPr>
          <p:nvPr>
            <p:ph type="sldNum" sz="quarter" idx="8"/>
          </p:nvPr>
        </p:nvSpPr>
        <p:spPr/>
        <p:txBody>
          <a:bodyPr/>
          <a:lstStyle>
            <a:lvl1pPr>
              <a:defRPr/>
            </a:lvl1pPr>
          </a:lstStyle>
          <a:p>
            <a:pPr lvl="0"/>
            <a:fld id="{6A1765DB-811F-458A-8CC5-F48877D262E4}" type="slidenum">
              <a:t>‹N°›</a:t>
            </a:fld>
            <a:endParaRPr lang="fr-F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txBox="1">
            <a:spLocks noGrp="1"/>
          </p:cNvSpPr>
          <p:nvPr>
            <p:ph type="dt" sz="half" idx="7"/>
          </p:nvPr>
        </p:nvSpPr>
        <p:spPr/>
        <p:txBody>
          <a:bodyPr/>
          <a:lstStyle>
            <a:lvl1pPr>
              <a:defRPr/>
            </a:lvl1pPr>
          </a:lstStyle>
          <a:p>
            <a:pPr lvl="0"/>
            <a:endParaRPr lang="fr-FR"/>
          </a:p>
        </p:txBody>
      </p:sp>
      <p:sp>
        <p:nvSpPr>
          <p:cNvPr id="3" name="Espace réservé du pied de page 2"/>
          <p:cNvSpPr txBox="1">
            <a:spLocks noGrp="1"/>
          </p:cNvSpPr>
          <p:nvPr>
            <p:ph type="ftr" sz="quarter" idx="9"/>
          </p:nvPr>
        </p:nvSpPr>
        <p:spPr/>
        <p:txBody>
          <a:bodyPr/>
          <a:lstStyle>
            <a:lvl1pPr>
              <a:defRPr/>
            </a:lvl1pPr>
          </a:lstStyle>
          <a:p>
            <a:pPr lvl="0"/>
            <a:endParaRPr lang="fr-FR"/>
          </a:p>
        </p:txBody>
      </p:sp>
      <p:sp>
        <p:nvSpPr>
          <p:cNvPr id="4" name="Espace réservé du numéro de diapositive 3"/>
          <p:cNvSpPr txBox="1">
            <a:spLocks noGrp="1"/>
          </p:cNvSpPr>
          <p:nvPr>
            <p:ph type="sldNum" sz="quarter" idx="8"/>
          </p:nvPr>
        </p:nvSpPr>
        <p:spPr/>
        <p:txBody>
          <a:bodyPr/>
          <a:lstStyle>
            <a:lvl1pPr>
              <a:defRPr/>
            </a:lvl1pPr>
          </a:lstStyle>
          <a:p>
            <a:pPr lvl="0"/>
            <a:fld id="{328739EB-B585-45C1-9E27-1E96863B555A}" type="slidenum">
              <a:t>‹N°›</a:t>
            </a:fld>
            <a:endParaRPr lang="fr-FR"/>
          </a:p>
        </p:txBody>
      </p:sp>
      <p:sp>
        <p:nvSpPr>
          <p:cNvPr id="5" name="Titre 4"/>
          <p:cNvSpPr txBox="1">
            <a:spLocks noGrp="1"/>
          </p:cNvSpPr>
          <p:nvPr>
            <p:ph type="title" idx="4294967295"/>
          </p:nvPr>
        </p:nvSpPr>
        <p:spPr>
          <a:xfrm>
            <a:off x="503998" y="301322"/>
            <a:ext cx="9072000" cy="1261798"/>
          </a:xfrm>
        </p:spPr>
        <p:txBody>
          <a:bodyPr/>
          <a:lstStyle>
            <a:lvl1pPr>
              <a:defRPr/>
            </a:lvl1pPr>
          </a:lstStyle>
          <a:p>
            <a:pPr lvl="0"/>
            <a:endParaRPr lang="fr-FR"/>
          </a:p>
        </p:txBody>
      </p:sp>
      <p:sp>
        <p:nvSpPr>
          <p:cNvPr id="6" name="Espace réservé du texte 5"/>
          <p:cNvSpPr txBox="1">
            <a:spLocks noGrp="1"/>
          </p:cNvSpPr>
          <p:nvPr>
            <p:ph type="body" idx="4294967295"/>
          </p:nvPr>
        </p:nvSpPr>
        <p:spPr>
          <a:xfrm>
            <a:off x="503998" y="1768678"/>
            <a:ext cx="9072000" cy="4988884"/>
          </a:xfrm>
        </p:spPr>
        <p:txBody>
          <a:bodyPr/>
          <a:lstStyle>
            <a:lvl1pPr>
              <a:defRPr/>
            </a:lvl1pPr>
          </a:lstStyle>
          <a:p>
            <a:pPr lvl="0"/>
            <a:endParaRPr lang="fr-FR"/>
          </a:p>
        </p:txBody>
      </p:sp>
    </p:spTree>
  </p:cSld>
  <p:clrMapOvr>
    <a:masterClrMapping/>
  </p:clrMapOvr>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504721" y="301678"/>
            <a:ext cx="3316318" cy="1279437"/>
          </a:xfrm>
        </p:spPr>
        <p:txBody>
          <a:bodyPr anchor="b" anchorCtr="0"/>
          <a:lstStyle>
            <a:lvl1pPr algn="l">
              <a:defRPr sz="2000" b="1">
                <a:cs typeface="Mangal" pitchFamily="2"/>
              </a:defRPr>
            </a:lvl1pPr>
          </a:lstStyle>
          <a:p>
            <a:pPr lvl="0"/>
            <a:r>
              <a:rPr lang="fr-FR"/>
              <a:t>Modifiez le style du titre</a:t>
            </a:r>
          </a:p>
        </p:txBody>
      </p:sp>
      <p:sp>
        <p:nvSpPr>
          <p:cNvPr id="3" name="Espace réservé du contenu 2"/>
          <p:cNvSpPr txBox="1">
            <a:spLocks noGrp="1"/>
          </p:cNvSpPr>
          <p:nvPr>
            <p:ph type="title" idx="4294967295"/>
          </p:nvPr>
        </p:nvSpPr>
        <p:spPr>
          <a:xfrm>
            <a:off x="3941640" y="301678"/>
            <a:ext cx="5635803" cy="6451558"/>
          </a:xfrm>
        </p:spPr>
        <p:txBody>
          <a:bodyPr anchor="t"/>
          <a:lstStyle>
            <a:lvl1pPr marL="431999" indent="-323999">
              <a:spcAft>
                <a:spcPts val="1415"/>
              </a:spcAft>
              <a:defRPr sz="3200">
                <a:cs typeface="Mangal" pitchFamily="2"/>
              </a:defRPr>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4" name="Espace réservé du texte 3"/>
          <p:cNvSpPr txBox="1">
            <a:spLocks noGrp="1"/>
          </p:cNvSpPr>
          <p:nvPr>
            <p:ph type="body" idx="2"/>
          </p:nvPr>
        </p:nvSpPr>
        <p:spPr>
          <a:xfrm>
            <a:off x="504721" y="1581116"/>
            <a:ext cx="3316318" cy="5172120"/>
          </a:xfrm>
        </p:spPr>
        <p:txBody>
          <a:bodyPr/>
          <a:lstStyle>
            <a:lvl1pPr marL="0" indent="0">
              <a:buNone/>
              <a:defRPr sz="1400"/>
            </a:lvl1pPr>
          </a:lstStyle>
          <a:p>
            <a:pPr lvl="0"/>
            <a:r>
              <a:rPr lang="fr-FR"/>
              <a:t>Modifiez les styles du texte du masque</a:t>
            </a:r>
          </a:p>
        </p:txBody>
      </p:sp>
      <p:sp>
        <p:nvSpPr>
          <p:cNvPr id="5" name="Espace réservé de la date 4"/>
          <p:cNvSpPr txBox="1">
            <a:spLocks noGrp="1"/>
          </p:cNvSpPr>
          <p:nvPr>
            <p:ph type="dt" sz="half" idx="7"/>
          </p:nvPr>
        </p:nvSpPr>
        <p:spPr/>
        <p:txBody>
          <a:bodyPr/>
          <a:lstStyle>
            <a:lvl1pPr>
              <a:defRPr/>
            </a:lvl1pPr>
          </a:lstStyle>
          <a:p>
            <a:pPr lvl="0"/>
            <a:endParaRPr lang="fr-FR"/>
          </a:p>
        </p:txBody>
      </p:sp>
      <p:sp>
        <p:nvSpPr>
          <p:cNvPr id="6" name="Espace réservé du pied de page 5"/>
          <p:cNvSpPr txBox="1">
            <a:spLocks noGrp="1"/>
          </p:cNvSpPr>
          <p:nvPr>
            <p:ph type="ftr" sz="quarter" idx="9"/>
          </p:nvPr>
        </p:nvSpPr>
        <p:spPr/>
        <p:txBody>
          <a:bodyPr/>
          <a:lstStyle>
            <a:lvl1pPr>
              <a:defRPr/>
            </a:lvl1pPr>
          </a:lstStyle>
          <a:p>
            <a:pPr lvl="0"/>
            <a:endParaRPr lang="fr-FR"/>
          </a:p>
        </p:txBody>
      </p:sp>
      <p:sp>
        <p:nvSpPr>
          <p:cNvPr id="7" name="Espace réservé du numéro de diapositive 6"/>
          <p:cNvSpPr txBox="1">
            <a:spLocks noGrp="1"/>
          </p:cNvSpPr>
          <p:nvPr>
            <p:ph type="sldNum" sz="quarter" idx="8"/>
          </p:nvPr>
        </p:nvSpPr>
        <p:spPr/>
        <p:txBody>
          <a:bodyPr/>
          <a:lstStyle>
            <a:lvl1pPr>
              <a:defRPr/>
            </a:lvl1pPr>
          </a:lstStyle>
          <a:p>
            <a:pPr lvl="0"/>
            <a:fld id="{893C1A60-F440-4785-814A-8C73743D392B}" type="slidenum">
              <a:t>‹N°›</a:t>
            </a:fld>
            <a:endParaRPr lang="fr-F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1976402" y="5291276"/>
            <a:ext cx="6048362" cy="625321"/>
          </a:xfrm>
        </p:spPr>
        <p:txBody>
          <a:bodyPr anchor="b" anchorCtr="0"/>
          <a:lstStyle>
            <a:lvl1pPr algn="l">
              <a:defRPr sz="2000" b="1">
                <a:cs typeface="Mangal" pitchFamily="2"/>
              </a:defRPr>
            </a:lvl1pPr>
          </a:lstStyle>
          <a:p>
            <a:pPr lvl="0"/>
            <a:r>
              <a:rPr lang="fr-FR"/>
              <a:t>Modifiez le style du titre</a:t>
            </a:r>
          </a:p>
        </p:txBody>
      </p:sp>
      <p:sp>
        <p:nvSpPr>
          <p:cNvPr id="3" name="Espace réservé pour une image  2"/>
          <p:cNvSpPr txBox="1">
            <a:spLocks noGrp="1"/>
          </p:cNvSpPr>
          <p:nvPr>
            <p:ph type="title" idx="4294967295"/>
          </p:nvPr>
        </p:nvSpPr>
        <p:spPr>
          <a:xfrm>
            <a:off x="1976402" y="674644"/>
            <a:ext cx="6048362" cy="4537079"/>
          </a:xfrm>
        </p:spPr>
        <p:txBody>
          <a:bodyPr anchor="t"/>
          <a:lstStyle>
            <a:lvl1pPr>
              <a:defRPr/>
            </a:lvl1pPr>
          </a:lstStyle>
          <a:p>
            <a:pPr lvl="0"/>
            <a:endParaRPr lang="fr-FR"/>
          </a:p>
        </p:txBody>
      </p:sp>
      <p:sp>
        <p:nvSpPr>
          <p:cNvPr id="4" name="Espace réservé du texte 3"/>
          <p:cNvSpPr txBox="1">
            <a:spLocks noGrp="1"/>
          </p:cNvSpPr>
          <p:nvPr>
            <p:ph type="body" idx="2"/>
          </p:nvPr>
        </p:nvSpPr>
        <p:spPr>
          <a:xfrm>
            <a:off x="1976402" y="5916597"/>
            <a:ext cx="6048362" cy="887397"/>
          </a:xfrm>
        </p:spPr>
        <p:txBody>
          <a:bodyPr/>
          <a:lstStyle>
            <a:lvl1pPr marL="0" indent="0">
              <a:buNone/>
              <a:defRPr sz="1400"/>
            </a:lvl1pPr>
          </a:lstStyle>
          <a:p>
            <a:pPr lvl="0"/>
            <a:r>
              <a:rPr lang="fr-FR"/>
              <a:t>Modifiez les styles du texte du masque</a:t>
            </a:r>
          </a:p>
        </p:txBody>
      </p:sp>
      <p:sp>
        <p:nvSpPr>
          <p:cNvPr id="5" name="Espace réservé de la date 4"/>
          <p:cNvSpPr txBox="1">
            <a:spLocks noGrp="1"/>
          </p:cNvSpPr>
          <p:nvPr>
            <p:ph type="dt" sz="half" idx="7"/>
          </p:nvPr>
        </p:nvSpPr>
        <p:spPr/>
        <p:txBody>
          <a:bodyPr/>
          <a:lstStyle>
            <a:lvl1pPr>
              <a:defRPr/>
            </a:lvl1pPr>
          </a:lstStyle>
          <a:p>
            <a:pPr lvl="0"/>
            <a:endParaRPr lang="fr-FR"/>
          </a:p>
        </p:txBody>
      </p:sp>
      <p:sp>
        <p:nvSpPr>
          <p:cNvPr id="6" name="Espace réservé du pied de page 5"/>
          <p:cNvSpPr txBox="1">
            <a:spLocks noGrp="1"/>
          </p:cNvSpPr>
          <p:nvPr>
            <p:ph type="ftr" sz="quarter" idx="9"/>
          </p:nvPr>
        </p:nvSpPr>
        <p:spPr/>
        <p:txBody>
          <a:bodyPr/>
          <a:lstStyle>
            <a:lvl1pPr>
              <a:defRPr/>
            </a:lvl1pPr>
          </a:lstStyle>
          <a:p>
            <a:pPr lvl="0"/>
            <a:endParaRPr lang="fr-FR"/>
          </a:p>
        </p:txBody>
      </p:sp>
      <p:sp>
        <p:nvSpPr>
          <p:cNvPr id="7" name="Espace réservé du numéro de diapositive 6"/>
          <p:cNvSpPr txBox="1">
            <a:spLocks noGrp="1"/>
          </p:cNvSpPr>
          <p:nvPr>
            <p:ph type="sldNum" sz="quarter" idx="8"/>
          </p:nvPr>
        </p:nvSpPr>
        <p:spPr/>
        <p:txBody>
          <a:bodyPr/>
          <a:lstStyle>
            <a:lvl1pPr>
              <a:defRPr/>
            </a:lvl1pPr>
          </a:lstStyle>
          <a:p>
            <a:pPr lvl="0"/>
            <a:fld id="{10D97A0C-7E50-43DE-9A7C-75A239AD63E3}" type="slidenum">
              <a:t>‹N°›</a:t>
            </a:fld>
            <a:endParaRPr lang="fr-F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u titre 1"/>
          <p:cNvSpPr txBox="1">
            <a:spLocks noGrp="1"/>
          </p:cNvSpPr>
          <p:nvPr>
            <p:ph type="title"/>
          </p:nvPr>
        </p:nvSpPr>
        <p:spPr>
          <a:xfrm>
            <a:off x="503998" y="301322"/>
            <a:ext cx="9071643" cy="1262155"/>
          </a:xfrm>
          <a:prstGeom prst="rect">
            <a:avLst/>
          </a:prstGeom>
          <a:noFill/>
          <a:ln>
            <a:noFill/>
          </a:ln>
        </p:spPr>
        <p:txBody>
          <a:bodyPr vert="horz" wrap="square" lIns="0" tIns="0" rIns="0" bIns="0" anchor="ctr" anchorCtr="1" compatLnSpc="1"/>
          <a:lstStyle/>
          <a:p>
            <a:pPr lvl="0"/>
            <a:endParaRPr lang="fr-FR"/>
          </a:p>
        </p:txBody>
      </p:sp>
      <p:sp>
        <p:nvSpPr>
          <p:cNvPr id="3" name="Espace réservé du texte 2"/>
          <p:cNvSpPr txBox="1">
            <a:spLocks noGrp="1"/>
          </p:cNvSpPr>
          <p:nvPr>
            <p:ph type="body" idx="1"/>
          </p:nvPr>
        </p:nvSpPr>
        <p:spPr>
          <a:xfrm>
            <a:off x="503998" y="1769043"/>
            <a:ext cx="9071643" cy="4989240"/>
          </a:xfrm>
          <a:prstGeom prst="rect">
            <a:avLst/>
          </a:prstGeom>
          <a:noFill/>
          <a:ln>
            <a:noFill/>
          </a:ln>
        </p:spPr>
        <p:txBody>
          <a:bodyPr vert="horz" wrap="square" lIns="0" tIns="0" rIns="0" bIns="0" anchor="t" anchorCtr="0" compatLnSpc="1"/>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2"/>
          </p:nvPr>
        </p:nvSpPr>
        <p:spPr>
          <a:xfrm>
            <a:off x="503998" y="6887160"/>
            <a:ext cx="2348279" cy="521281"/>
          </a:xfrm>
          <a:prstGeom prst="rect">
            <a:avLst/>
          </a:prstGeom>
          <a:noFill/>
          <a:ln>
            <a:noFill/>
          </a:ln>
        </p:spPr>
        <p:txBody>
          <a:bodyPr vert="horz" wrap="square" lIns="0" tIns="0" rIns="0" bIns="0" anchor="t" anchorCtr="0" compatLnSpc="1"/>
          <a:lstStyle>
            <a:lvl1pPr marL="0" marR="0" lvl="0" indent="0" algn="l" defTabSz="914400" rtl="0" fontAlgn="auto" hangingPunct="0">
              <a:lnSpc>
                <a:spcPct val="100000"/>
              </a:lnSpc>
              <a:spcBef>
                <a:spcPts val="0"/>
              </a:spcBef>
              <a:spcAft>
                <a:spcPts val="0"/>
              </a:spcAft>
              <a:buNone/>
              <a:tabLst/>
              <a:defRPr lang="fr-FR" sz="2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fr-FR"/>
          </a:p>
        </p:txBody>
      </p:sp>
      <p:sp>
        <p:nvSpPr>
          <p:cNvPr id="5" name="Espace réservé du pied de page 4"/>
          <p:cNvSpPr txBox="1">
            <a:spLocks noGrp="1"/>
          </p:cNvSpPr>
          <p:nvPr>
            <p:ph type="ftr" sz="quarter" idx="3"/>
          </p:nvPr>
        </p:nvSpPr>
        <p:spPr>
          <a:xfrm>
            <a:off x="3447361" y="6887160"/>
            <a:ext cx="3194995" cy="521281"/>
          </a:xfrm>
          <a:prstGeom prst="rect">
            <a:avLst/>
          </a:prstGeom>
          <a:noFill/>
          <a:ln>
            <a:noFill/>
          </a:ln>
        </p:spPr>
        <p:txBody>
          <a:bodyPr vert="horz" wrap="square" lIns="0" tIns="0" rIns="0" bIns="0" anchor="t" anchorCtr="1" compatLnSpc="1"/>
          <a:lstStyle>
            <a:lvl1pPr marL="0" marR="0" lvl="0" indent="0" algn="l" defTabSz="914400" rtl="0" fontAlgn="auto" hangingPunct="0">
              <a:lnSpc>
                <a:spcPct val="100000"/>
              </a:lnSpc>
              <a:spcBef>
                <a:spcPts val="0"/>
              </a:spcBef>
              <a:spcAft>
                <a:spcPts val="0"/>
              </a:spcAft>
              <a:buNone/>
              <a:tabLst/>
              <a:defRPr lang="fr-FR" sz="2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fr-FR"/>
          </a:p>
        </p:txBody>
      </p:sp>
      <p:sp>
        <p:nvSpPr>
          <p:cNvPr id="6" name="Espace réservé du numéro de diapositive 5"/>
          <p:cNvSpPr txBox="1">
            <a:spLocks noGrp="1"/>
          </p:cNvSpPr>
          <p:nvPr>
            <p:ph type="sldNum" sz="quarter" idx="4"/>
          </p:nvPr>
        </p:nvSpPr>
        <p:spPr>
          <a:xfrm>
            <a:off x="7227362" y="6887160"/>
            <a:ext cx="2348279" cy="521281"/>
          </a:xfrm>
          <a:prstGeom prst="rect">
            <a:avLst/>
          </a:prstGeom>
          <a:noFill/>
          <a:ln>
            <a:noFill/>
          </a:ln>
        </p:spPr>
        <p:txBody>
          <a:bodyPr vert="horz" wrap="square" lIns="0" tIns="0" rIns="0" bIns="0" anchor="t" anchorCtr="0" compatLnSpc="1"/>
          <a:lstStyle>
            <a:lvl1pPr marL="0" marR="0" lvl="0" indent="0" algn="r" defTabSz="914400" rtl="0" fontAlgn="auto" hangingPunct="0">
              <a:lnSpc>
                <a:spcPct val="100000"/>
              </a:lnSpc>
              <a:spcBef>
                <a:spcPts val="0"/>
              </a:spcBef>
              <a:spcAft>
                <a:spcPts val="0"/>
              </a:spcAft>
              <a:buNone/>
              <a:tabLst/>
              <a:defRPr lang="fr-FR" sz="1400" b="0" i="0" u="none" strike="noStrike" kern="1200" cap="none" spc="0" baseline="0">
                <a:solidFill>
                  <a:srgbClr val="000000"/>
                </a:solidFill>
                <a:uFillTx/>
                <a:latin typeface="Times New Roman" pitchFamily="18"/>
                <a:ea typeface="Arial Unicode MS" pitchFamily="2"/>
                <a:cs typeface="Tahoma" pitchFamily="2"/>
              </a:defRPr>
            </a:lvl1pPr>
          </a:lstStyle>
          <a:p>
            <a:pPr lvl="0"/>
            <a:fld id="{38B07EDE-C9DF-460A-B98B-0EA63AB2CEFA}" type="slidenum">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marL="0" marR="0" lvl="0" indent="0" algn="ctr" defTabSz="914400" rtl="0" fontAlgn="auto" hangingPunct="0">
        <a:lnSpc>
          <a:spcPct val="100000"/>
        </a:lnSpc>
        <a:spcBef>
          <a:spcPts val="0"/>
        </a:spcBef>
        <a:spcAft>
          <a:spcPts val="0"/>
        </a:spcAft>
        <a:buSzPct val="45000"/>
        <a:buFont typeface="StarSymbol"/>
        <a:buChar char="●"/>
        <a:tabLst/>
        <a:defRPr lang="fr-FR" sz="4400" b="0" i="0" u="none" strike="noStrike" kern="1200" cap="none" spc="0" baseline="0">
          <a:solidFill>
            <a:srgbClr val="000000"/>
          </a:solidFill>
          <a:uFillTx/>
          <a:latin typeface="Arial" pitchFamily="18"/>
          <a:ea typeface="Arial Unicode MS" pitchFamily="2"/>
          <a:cs typeface="Tahoma" pitchFamily="2"/>
        </a:defRPr>
      </a:lvl1pPr>
    </p:titleStyle>
    <p:bodyStyle>
      <a:lvl1pPr marL="431999" marR="0" lvl="0" indent="-323999" defTabSz="914400" rtl="0" fontAlgn="auto" hangingPunct="0">
        <a:lnSpc>
          <a:spcPct val="100000"/>
        </a:lnSpc>
        <a:spcBef>
          <a:spcPts val="0"/>
        </a:spcBef>
        <a:spcAft>
          <a:spcPts val="1415"/>
        </a:spcAft>
        <a:buSzPct val="45000"/>
        <a:buFont typeface="StarSymbol"/>
        <a:buChar char="●"/>
        <a:tabLst/>
        <a:defRPr lang="fr-FR" sz="3200" b="0" i="0" u="none" strike="noStrike" kern="1200" cap="none" spc="0" baseline="0">
          <a:solidFill>
            <a:srgbClr val="000000"/>
          </a:solidFill>
          <a:uFillTx/>
          <a:latin typeface="Arial" pitchFamily="18"/>
          <a:ea typeface="Arial Unicode MS" pitchFamily="2"/>
          <a:cs typeface="Tahoma" pitchFamily="2"/>
        </a:defRPr>
      </a:lvl1pPr>
      <a:lvl2pPr marL="863998" marR="0" lvl="1" indent="-323999" defTabSz="914400" rtl="0" fontAlgn="auto" hangingPunct="1">
        <a:lnSpc>
          <a:spcPct val="100000"/>
        </a:lnSpc>
        <a:spcBef>
          <a:spcPts val="0"/>
        </a:spcBef>
        <a:spcAft>
          <a:spcPts val="1135"/>
        </a:spcAft>
        <a:buSzPct val="45000"/>
        <a:buFont typeface="StarSymbol"/>
        <a:buChar char="●"/>
        <a:tabLst/>
        <a:defRPr lang="fr-FR" sz="2800" b="0" i="0" u="none" strike="noStrike" kern="1200" cap="none" spc="0" baseline="0">
          <a:solidFill>
            <a:srgbClr val="000000"/>
          </a:solidFill>
          <a:uFillTx/>
          <a:latin typeface="Arial" pitchFamily="18"/>
          <a:ea typeface="Arial Unicode MS" pitchFamily="2"/>
          <a:cs typeface="Tahoma" pitchFamily="2"/>
        </a:defRPr>
      </a:lvl2pPr>
      <a:lvl3pPr marL="1295997" marR="0" lvl="2" indent="-287999" defTabSz="914400" rtl="0" fontAlgn="auto" hangingPunct="1">
        <a:lnSpc>
          <a:spcPct val="100000"/>
        </a:lnSpc>
        <a:spcBef>
          <a:spcPts val="0"/>
        </a:spcBef>
        <a:spcAft>
          <a:spcPts val="850"/>
        </a:spcAft>
        <a:buSzPct val="75000"/>
        <a:buFont typeface="StarSymbol"/>
        <a:buChar char="–"/>
        <a:tabLst/>
        <a:defRPr lang="fr-FR" sz="2400" b="0" i="0" u="none" strike="noStrike" kern="1200" cap="none" spc="0" baseline="0">
          <a:solidFill>
            <a:srgbClr val="000000"/>
          </a:solidFill>
          <a:uFillTx/>
          <a:latin typeface="Arial" pitchFamily="18"/>
          <a:ea typeface="Arial Unicode MS" pitchFamily="2"/>
          <a:cs typeface="Tahoma" pitchFamily="2"/>
        </a:defRPr>
      </a:lvl3pPr>
      <a:lvl4pPr marL="1727996" marR="0" lvl="3" indent="-215999" defTabSz="914400" rtl="0" fontAlgn="auto" hangingPunct="1">
        <a:lnSpc>
          <a:spcPct val="100000"/>
        </a:lnSpc>
        <a:spcBef>
          <a:spcPts val="0"/>
        </a:spcBef>
        <a:spcAft>
          <a:spcPts val="565"/>
        </a:spcAft>
        <a:buSzPct val="45000"/>
        <a:buFont typeface="StarSymbol"/>
        <a:buChar char="●"/>
        <a:tabLst/>
        <a:defRPr lang="fr-FR" sz="2000" b="0" i="0" u="none" strike="noStrike" kern="1200" cap="none" spc="0" baseline="0">
          <a:solidFill>
            <a:srgbClr val="000000"/>
          </a:solidFill>
          <a:uFillTx/>
          <a:latin typeface="Arial" pitchFamily="18"/>
          <a:ea typeface="Arial Unicode MS" pitchFamily="2"/>
          <a:cs typeface="Tahoma" pitchFamily="2"/>
        </a:defRPr>
      </a:lvl4pPr>
      <a:lvl5pPr marL="2159995" marR="0" lvl="4" indent="-215999" defTabSz="914400" rtl="0" fontAlgn="auto" hangingPunct="1">
        <a:lnSpc>
          <a:spcPct val="100000"/>
        </a:lnSpc>
        <a:spcBef>
          <a:spcPts val="0"/>
        </a:spcBef>
        <a:spcAft>
          <a:spcPts val="285"/>
        </a:spcAft>
        <a:buSzPct val="75000"/>
        <a:buFont typeface="StarSymbol"/>
        <a:buChar char="–"/>
        <a:tabLst/>
        <a:defRPr lang="fr-FR" sz="2000" b="0" i="0" u="none" strike="noStrike" kern="1200" cap="none" spc="0" baseline="0">
          <a:solidFill>
            <a:srgbClr val="000000"/>
          </a:solidFill>
          <a:uFillTx/>
          <a:latin typeface="Arial" pitchFamily="18"/>
          <a:ea typeface="Arial Unicode MS" pitchFamily="2"/>
          <a:cs typeface="Tahoma" pitchFamily="2"/>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pic>
        <p:nvPicPr>
          <p:cNvPr id="2" name="Image 3" descr="comenius 201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4972" y="5796061"/>
            <a:ext cx="1385023" cy="1453100"/>
          </a:xfrm>
          <a:prstGeom prst="rect">
            <a:avLst/>
          </a:prstGeom>
          <a:noFill/>
          <a:ln>
            <a:noFill/>
          </a:ln>
        </p:spPr>
      </p:pic>
      <p:pic>
        <p:nvPicPr>
          <p:cNvPr id="3" name="Image 4" descr="logo anglais.png"/>
          <p:cNvPicPr>
            <a:picLocks noChangeAspect="1"/>
          </p:cNvPicPr>
          <p:nvPr/>
        </p:nvPicPr>
        <p:blipFill>
          <a:blip r:embed="rId3" cstate="print"/>
          <a:stretch>
            <a:fillRect/>
          </a:stretch>
        </p:blipFill>
        <p:spPr>
          <a:xfrm>
            <a:off x="7290566" y="1403576"/>
            <a:ext cx="1998220" cy="648071"/>
          </a:xfrm>
          <a:prstGeom prst="rect">
            <a:avLst/>
          </a:prstGeom>
          <a:noFill/>
          <a:ln>
            <a:noFill/>
          </a:ln>
        </p:spPr>
      </p:pic>
      <p:pic>
        <p:nvPicPr>
          <p:cNvPr id="4" name="Image 5" descr="logo joseph gaillard.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7824" y="395459"/>
            <a:ext cx="6192691" cy="1639592"/>
          </a:xfrm>
          <a:prstGeom prst="rect">
            <a:avLst/>
          </a:prstGeom>
          <a:noFill/>
          <a:ln>
            <a:noFill/>
          </a:ln>
        </p:spPr>
      </p:pic>
      <p:pic>
        <p:nvPicPr>
          <p:cNvPr id="5" name="Image 6" descr="logoIsc.png"/>
          <p:cNvPicPr>
            <a:picLocks noChangeAspect="1"/>
          </p:cNvPicPr>
          <p:nvPr/>
        </p:nvPicPr>
        <p:blipFill>
          <a:blip r:embed="rId5" cstate="print"/>
          <a:stretch>
            <a:fillRect/>
          </a:stretch>
        </p:blipFill>
        <p:spPr>
          <a:xfrm>
            <a:off x="7128543" y="467468"/>
            <a:ext cx="936107" cy="876351"/>
          </a:xfrm>
          <a:prstGeom prst="rect">
            <a:avLst/>
          </a:prstGeom>
          <a:noFill/>
          <a:ln>
            <a:noFill/>
          </a:ln>
        </p:spPr>
      </p:pic>
      <p:pic>
        <p:nvPicPr>
          <p:cNvPr id="6" name="Image 7" descr="Unesco_Schoul.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36660" y="467468"/>
            <a:ext cx="1303440" cy="908264"/>
          </a:xfrm>
          <a:prstGeom prst="rect">
            <a:avLst/>
          </a:prstGeom>
          <a:noFill/>
          <a:ln>
            <a:noFill/>
          </a:ln>
        </p:spPr>
      </p:pic>
      <p:sp>
        <p:nvSpPr>
          <p:cNvPr id="7" name="ZoneTexte 8"/>
          <p:cNvSpPr txBox="1"/>
          <p:nvPr/>
        </p:nvSpPr>
        <p:spPr>
          <a:xfrm>
            <a:off x="0" y="2627711"/>
            <a:ext cx="10080619" cy="2308320"/>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a:solidFill>
                  <a:srgbClr val="558ED5"/>
                </a:solidFill>
                <a:uFillTx/>
                <a:latin typeface="Arial" pitchFamily="34"/>
                <a:cs typeface="Arial" pitchFamily="34"/>
              </a:rPr>
              <a:t>Comenius Project </a:t>
            </a:r>
            <a:r>
              <a:rPr lang="fr-FR" sz="2400" b="1" i="1" u="none" strike="noStrike" kern="1200" cap="none" spc="0" baseline="0">
                <a:solidFill>
                  <a:srgbClr val="558ED5"/>
                </a:solidFill>
                <a:uFillTx/>
                <a:latin typeface="Arial" pitchFamily="34"/>
                <a:cs typeface="Arial" pitchFamily="34"/>
              </a:rPr>
              <a:t>Turning Ideas Into Actions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a:solidFill>
                  <a:srgbClr val="558ED5"/>
                </a:solidFill>
                <a:uFillTx/>
                <a:latin typeface="Arial" pitchFamily="34"/>
                <a:cs typeface="Arial" pitchFamily="34"/>
              </a:rPr>
              <a:t>2013 – 2015</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1" i="0" u="none" strike="noStrike" kern="1200" cap="none" spc="0" baseline="0">
              <a:solidFill>
                <a:srgbClr val="558ED5"/>
              </a:solidFill>
              <a:uFillTx/>
              <a:latin typeface="Arial" pitchFamily="34"/>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a:solidFill>
                  <a:srgbClr val="558ED5"/>
                </a:solidFill>
                <a:uFillTx/>
                <a:latin typeface="Arial" pitchFamily="34"/>
                <a:cs typeface="Arial" pitchFamily="34"/>
              </a:rPr>
              <a:t>Mobility 1 : </a:t>
            </a:r>
            <a:r>
              <a:rPr lang="fr-FR" sz="2400" b="1" i="1" u="none" strike="noStrike" kern="1200" cap="none" spc="0" baseline="0">
                <a:solidFill>
                  <a:srgbClr val="558ED5"/>
                </a:solidFill>
                <a:uFillTx/>
                <a:latin typeface="Arial" pitchFamily="34"/>
                <a:cs typeface="Arial" pitchFamily="34"/>
              </a:rPr>
              <a:t>Lycée Joseph Gaillard</a:t>
            </a:r>
            <a:r>
              <a:rPr lang="fr-FR" sz="2400" b="1" i="0" u="none" strike="noStrike" kern="1200" cap="none" spc="0" baseline="0">
                <a:solidFill>
                  <a:srgbClr val="558ED5"/>
                </a:solidFill>
                <a:uFillTx/>
                <a:latin typeface="Arial" pitchFamily="34"/>
                <a:cs typeface="Arial" pitchFamily="34"/>
              </a:rPr>
              <a:t>, Fort-de-France, Martinique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2400" b="1" i="0" u="none" strike="noStrike" kern="1200" cap="none" spc="0" baseline="0">
              <a:solidFill>
                <a:srgbClr val="558ED5"/>
              </a:solidFill>
              <a:uFillTx/>
              <a:latin typeface="Arial" pitchFamily="34"/>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1" u="none" strike="noStrike" kern="1200" cap="none" spc="0" baseline="0">
                <a:solidFill>
                  <a:srgbClr val="558ED5"/>
                </a:solidFill>
                <a:uFillTx/>
                <a:latin typeface="Arial" pitchFamily="34"/>
                <a:cs typeface="Arial" pitchFamily="34"/>
              </a:rPr>
              <a:t>Tourism in Martinique</a:t>
            </a:r>
          </a:p>
        </p:txBody>
      </p:sp>
      <p:pic>
        <p:nvPicPr>
          <p:cNvPr id="8" name="Image 9" descr="carte_martinique.gif"/>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14781" y="4499917"/>
            <a:ext cx="2390031" cy="2664296"/>
          </a:xfrm>
          <a:prstGeom prst="rect">
            <a:avLst/>
          </a:prstGeom>
          <a:noFill/>
          <a:ln>
            <a:noFill/>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Espace réservé du texte 3"/>
          <p:cNvSpPr txBox="1"/>
          <p:nvPr/>
        </p:nvSpPr>
        <p:spPr>
          <a:xfrm>
            <a:off x="215642" y="5435998"/>
            <a:ext cx="9577078" cy="1655996"/>
          </a:xfrm>
          <a:prstGeom prst="rect">
            <a:avLst/>
          </a:prstGeom>
          <a:noFill/>
          <a:ln>
            <a:noFill/>
          </a:ln>
        </p:spPr>
        <p:txBody>
          <a:bodyPr vert="horz" wrap="square" lIns="0" tIns="0" rIns="0" bIns="0" anchor="t" anchorCtr="1" compatLnSpc="0"/>
          <a:lstStyle/>
          <a:p>
            <a:pPr marL="107999" marR="0" lvl="0" indent="0" algn="ctr" defTabSz="914400" rtl="0" fontAlgn="auto" hangingPunct="0">
              <a:lnSpc>
                <a:spcPct val="100000"/>
              </a:lnSpc>
              <a:spcBef>
                <a:spcPts val="0"/>
              </a:spcBef>
              <a:spcAft>
                <a:spcPts val="1415"/>
              </a:spcAft>
              <a:buNone/>
              <a:tabLst/>
              <a:defRPr sz="1800" b="0" i="0" u="none" strike="noStrike" kern="0" cap="none" spc="0" baseline="0">
                <a:solidFill>
                  <a:srgbClr val="000000"/>
                </a:solidFill>
                <a:uFillTx/>
              </a:defRPr>
            </a:pPr>
            <a:r>
              <a:rPr lang="en-US" sz="2600" b="0" i="0" u="none" strike="noStrike" kern="1200" cap="none" spc="0" baseline="0">
                <a:solidFill>
                  <a:srgbClr val="000000"/>
                </a:solidFill>
                <a:uFillTx/>
                <a:latin typeface="Arial" pitchFamily="18"/>
                <a:ea typeface="Arial Unicode MS" pitchFamily="2"/>
                <a:cs typeface="Mangal" pitchFamily="2"/>
              </a:rPr>
              <a:t>Another reason for this decline are the numerous strikes especially in the hotels. The Accord group, in 2002 and the Club Med in 2007, went on strike for weeks, flights from Canada were cancelled and the Canadians were very unhappy.</a:t>
            </a:r>
          </a:p>
        </p:txBody>
      </p:sp>
      <p:pic>
        <p:nvPicPr>
          <p:cNvPr id="3" name="Picture 2" descr="Des milliers de Martiniquais convergeaient lundi matin vers le centre de Fort-de-France pour manifester contre la "/>
          <p:cNvPicPr>
            <a:picLocks noChangeAspect="1"/>
          </p:cNvPicPr>
          <p:nvPr/>
        </p:nvPicPr>
        <p:blipFill>
          <a:blip r:embed="rId3" cstate="print"/>
          <a:srcRect/>
          <a:stretch>
            <a:fillRect/>
          </a:stretch>
        </p:blipFill>
        <p:spPr>
          <a:xfrm>
            <a:off x="719998" y="827641"/>
            <a:ext cx="8755919" cy="4347002"/>
          </a:xfrm>
          <a:prstGeom prst="rect">
            <a:avLst/>
          </a:prstGeom>
          <a:noFill/>
          <a:ln>
            <a:noFill/>
          </a:ln>
        </p:spPr>
      </p:pic>
      <p:pic>
        <p:nvPicPr>
          <p:cNvPr id="4" name="Picture 4" descr="Présent du vendredi 6 mars 2009"/>
          <p:cNvPicPr>
            <a:picLocks noChangeAspect="1"/>
          </p:cNvPicPr>
          <p:nvPr/>
        </p:nvPicPr>
        <p:blipFill>
          <a:blip r:embed="rId4"/>
          <a:srcRect/>
          <a:stretch/>
        </p:blipFill>
        <p:spPr>
          <a:xfrm rot="1498789">
            <a:off x="-379283" y="3080437"/>
            <a:ext cx="4862879" cy="1735202"/>
          </a:xfrm>
          <a:prstGeom prst="rect">
            <a:avLst/>
          </a:prstGeom>
          <a:noFill/>
          <a:ln>
            <a:noFill/>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ZoneTexte 5"/>
          <p:cNvSpPr txBox="1"/>
          <p:nvPr/>
        </p:nvSpPr>
        <p:spPr>
          <a:xfrm>
            <a:off x="3384002" y="248040"/>
            <a:ext cx="5221800" cy="579235"/>
          </a:xfrm>
          <a:prstGeom prst="rect">
            <a:avLst/>
          </a:prstGeom>
          <a:gradFill>
            <a:gsLst>
              <a:gs pos="0">
                <a:srgbClr val="FFA2A1"/>
              </a:gs>
              <a:gs pos="100000">
                <a:srgbClr val="FFBEBD"/>
              </a:gs>
            </a:gsLst>
            <a:lin ang="16200000"/>
          </a:gradFill>
          <a:ln w="9363">
            <a:solidFill>
              <a:srgbClr val="BE4B48"/>
            </a:solidFill>
            <a:prstDash val="solid"/>
          </a:ln>
          <a:effectLst>
            <a:outerShdw dist="20162" dir="5400000" algn="tl">
              <a:srgbClr val="000000">
                <a:alpha val="38000"/>
              </a:srgbClr>
            </a:outerShdw>
          </a:effectLst>
        </p:spPr>
        <p:txBody>
          <a:bodyPr vert="horz" wrap="none" lIns="91440" tIns="45720" rIns="91440" bIns="45720"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3200" b="0" i="0" u="none" strike="noStrike" kern="1200" cap="none" spc="0" baseline="0">
                <a:solidFill>
                  <a:srgbClr val="000000"/>
                </a:solidFill>
                <a:uFillTx/>
                <a:latin typeface="Arial Black" pitchFamily="34"/>
                <a:ea typeface="Arial Unicode MS" pitchFamily="2"/>
                <a:cs typeface="Tahoma" pitchFamily="2"/>
              </a:rPr>
              <a:t>VISIT OF MARTINIQUE</a:t>
            </a:r>
          </a:p>
        </p:txBody>
      </p:sp>
      <p:sp>
        <p:nvSpPr>
          <p:cNvPr id="3" name="ZoneTexte 7"/>
          <p:cNvSpPr txBox="1"/>
          <p:nvPr/>
        </p:nvSpPr>
        <p:spPr>
          <a:xfrm>
            <a:off x="6264362" y="1763639"/>
            <a:ext cx="3600358" cy="4784396"/>
          </a:xfrm>
          <a:prstGeom prst="rect">
            <a:avLst/>
          </a:prstGeom>
          <a:noFill/>
          <a:ln>
            <a:noFill/>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Calibri" pitchFamily="18"/>
                <a:ea typeface="Arial Unicode MS" pitchFamily="2"/>
                <a:cs typeface="Tahoma" pitchFamily="2"/>
              </a:rPr>
              <a:t>Martinique is  bathed by the Atlantic Ocean and by the Caribbean Sea. The island of Martinique has a surface of 1.080km² (417miles²) with a length of 70km (43 miles) and 30kms (19 miles) wide on her largest point.</a:t>
            </a:r>
          </a:p>
        </p:txBody>
      </p:sp>
      <p:pic>
        <p:nvPicPr>
          <p:cNvPr id="4" name="Picture 2" descr="http://www.locations-vue-turquoise.com/images/carte_martinique.gif"/>
          <p:cNvPicPr>
            <a:picLocks noChangeAspect="1"/>
          </p:cNvPicPr>
          <p:nvPr/>
        </p:nvPicPr>
        <p:blipFill>
          <a:blip r:embed="rId3" cstate="print"/>
          <a:srcRect/>
          <a:stretch>
            <a:fillRect/>
          </a:stretch>
        </p:blipFill>
        <p:spPr>
          <a:xfrm>
            <a:off x="647998" y="899641"/>
            <a:ext cx="5941442" cy="6633002"/>
          </a:xfrm>
          <a:prstGeom prst="rect">
            <a:avLst/>
          </a:prstGeom>
          <a:noFill/>
          <a:ln>
            <a:noFill/>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ZoneTexte 1"/>
          <p:cNvSpPr txBox="1"/>
          <p:nvPr/>
        </p:nvSpPr>
        <p:spPr>
          <a:xfrm>
            <a:off x="478798" y="6321960"/>
            <a:ext cx="8954280" cy="1066684"/>
          </a:xfrm>
          <a:prstGeom prst="rect">
            <a:avLst/>
          </a:prstGeom>
          <a:noFill/>
          <a:ln>
            <a:noFill/>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a:solidFill>
                  <a:srgbClr val="000000"/>
                </a:solidFill>
                <a:uFillTx/>
                <a:latin typeface="Calibri" pitchFamily="18"/>
                <a:ea typeface="Arial Unicode MS" pitchFamily="2"/>
                <a:cs typeface="Tahoma" pitchFamily="2"/>
              </a:rPr>
              <a:t>The active vulcano "Montagne Pelée" is the highest peak at 1397m (4583ft).</a:t>
            </a:r>
          </a:p>
        </p:txBody>
      </p:sp>
      <p:pic>
        <p:nvPicPr>
          <p:cNvPr id="3" name="Picture 2" descr="http://christian.nicollet.free.fr/page/enseignement/LicenceSN/martinique/Pelee.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211397" y="1043641"/>
            <a:ext cx="7612197" cy="4916518"/>
          </a:xfrm>
          <a:prstGeom prst="rect">
            <a:avLst/>
          </a:prstGeom>
          <a:noFill/>
          <a:ln>
            <a:noFill/>
          </a:ln>
        </p:spPr>
      </p:pic>
      <p:sp>
        <p:nvSpPr>
          <p:cNvPr id="4" name="ZoneTexte 3"/>
          <p:cNvSpPr txBox="1"/>
          <p:nvPr/>
        </p:nvSpPr>
        <p:spPr>
          <a:xfrm>
            <a:off x="717483" y="323276"/>
            <a:ext cx="8523003" cy="579235"/>
          </a:xfrm>
          <a:prstGeom prst="rect">
            <a:avLst/>
          </a:prstGeom>
          <a:gradFill>
            <a:gsLst>
              <a:gs pos="0">
                <a:srgbClr val="BCBCBC"/>
              </a:gs>
              <a:gs pos="100000">
                <a:srgbClr val="D0D0D0"/>
              </a:gs>
            </a:gsLst>
            <a:lin ang="16200000"/>
          </a:gradFill>
          <a:ln w="9363">
            <a:solidFill>
              <a:srgbClr val="000000"/>
            </a:solidFill>
            <a:prstDash val="solid"/>
          </a:ln>
          <a:effectLst>
            <a:outerShdw dist="20162" dir="5400000" algn="tl">
              <a:srgbClr val="000000">
                <a:alpha val="38000"/>
              </a:srgbClr>
            </a:outerShdw>
          </a:effectLst>
        </p:spPr>
        <p:txBody>
          <a:bodyPr vert="horz" wrap="none" lIns="91440" tIns="45720" rIns="91440" bIns="45720"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a:solidFill>
                  <a:srgbClr val="000000"/>
                </a:solidFill>
                <a:uFillTx/>
                <a:latin typeface="Arial Black" pitchFamily="34"/>
                <a:ea typeface="Arial Unicode MS" pitchFamily="2"/>
                <a:cs typeface="Tahoma" pitchFamily="2"/>
              </a:rPr>
              <a:t>The active vulcano "Montagne Pelée"</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Rectangle 1"/>
          <p:cNvSpPr/>
          <p:nvPr/>
        </p:nvSpPr>
        <p:spPr>
          <a:xfrm>
            <a:off x="154798" y="4020123"/>
            <a:ext cx="3800520" cy="3504602"/>
          </a:xfrm>
          <a:prstGeom prst="rect">
            <a:avLst/>
          </a:prstGeom>
          <a:noFill/>
          <a:ln>
            <a:noFill/>
            <a:prstDash val="solid"/>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Calibri" pitchFamily="18"/>
                <a:ea typeface="Arial Unicode MS" pitchFamily="2"/>
                <a:cs typeface="Tahoma" pitchFamily="2"/>
              </a:rPr>
              <a:t>Despite her small size, the island offers a great diversity as for the landscape: steep mountains, rain forest, green hillsides, cliffs, savannas, gentle beaches.</a:t>
            </a:r>
            <a:r>
              <a:rPr lang="en-US" sz="1800" b="0" i="0" u="none" strike="noStrike" kern="1200" cap="none" spc="0" baseline="0">
                <a:solidFill>
                  <a:srgbClr val="000000"/>
                </a:solidFill>
                <a:uFillTx/>
                <a:latin typeface="Calibri" pitchFamily="18"/>
                <a:ea typeface="Arial Unicode MS" pitchFamily="2"/>
                <a:cs typeface="Tahoma" pitchFamily="2"/>
              </a:rPr>
              <a:t>...</a:t>
            </a:r>
          </a:p>
        </p:txBody>
      </p:sp>
      <p:pic>
        <p:nvPicPr>
          <p:cNvPr id="3" name="Picture 2" descr="http://www.caribbean-direct.com/Martinique-Direct/Helpful%20Info/Photos/Waterfall2.jpg"/>
          <p:cNvPicPr>
            <a:picLocks noChangeAspect="1"/>
          </p:cNvPicPr>
          <p:nvPr/>
        </p:nvPicPr>
        <p:blipFill>
          <a:blip r:embed="rId3" cstate="print"/>
          <a:srcRect/>
          <a:stretch>
            <a:fillRect/>
          </a:stretch>
        </p:blipFill>
        <p:spPr>
          <a:xfrm>
            <a:off x="155521" y="323276"/>
            <a:ext cx="3800520" cy="3600358"/>
          </a:xfrm>
          <a:prstGeom prst="rect">
            <a:avLst/>
          </a:prstGeom>
          <a:noFill/>
          <a:ln>
            <a:noFill/>
          </a:ln>
        </p:spPr>
      </p:pic>
      <p:pic>
        <p:nvPicPr>
          <p:cNvPr id="4" name="Picture 4" descr="http://sailbeausoleil.com/wordpress/wp-content/uploads/2012/09/Stations-of-the-cross-Martinique.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479124" y="283317"/>
            <a:ext cx="5025963" cy="3283198"/>
          </a:xfrm>
          <a:prstGeom prst="rect">
            <a:avLst/>
          </a:prstGeom>
          <a:noFill/>
          <a:ln>
            <a:noFill/>
          </a:ln>
        </p:spPr>
      </p:pic>
      <p:pic>
        <p:nvPicPr>
          <p:cNvPr id="5" name="Picture 6" descr="http://t2.gstatic.com/images?q=tbn:ANd9GcSY9N4I_WWVHSnx9UCQbvOGZSAEuLE6rCyXNWByAyjt-e---6WPRi5tU0zMhQ"/>
          <p:cNvPicPr>
            <a:picLocks noChangeAspect="1"/>
          </p:cNvPicPr>
          <p:nvPr/>
        </p:nvPicPr>
        <p:blipFill>
          <a:blip r:embed="rId5" cstate="print"/>
          <a:srcRect/>
          <a:stretch>
            <a:fillRect/>
          </a:stretch>
        </p:blipFill>
        <p:spPr>
          <a:xfrm>
            <a:off x="4435562" y="3708001"/>
            <a:ext cx="5069159" cy="3373203"/>
          </a:xfrm>
          <a:prstGeom prst="rect">
            <a:avLst/>
          </a:prstGeom>
          <a:noFill/>
          <a:ln>
            <a:noFill/>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pic>
        <p:nvPicPr>
          <p:cNvPr id="2" name="Picture 2" descr="http://www.tresor-martinique.com/photos/robert-8.jpg"/>
          <p:cNvPicPr>
            <a:picLocks noChangeAspect="1"/>
          </p:cNvPicPr>
          <p:nvPr/>
        </p:nvPicPr>
        <p:blipFill>
          <a:blip r:embed="rId3" cstate="print"/>
          <a:srcRect/>
          <a:stretch>
            <a:fillRect/>
          </a:stretch>
        </p:blipFill>
        <p:spPr>
          <a:xfrm>
            <a:off x="476996" y="507958"/>
            <a:ext cx="8497080" cy="5629320"/>
          </a:xfrm>
          <a:prstGeom prst="rect">
            <a:avLst/>
          </a:prstGeom>
          <a:noFill/>
          <a:ln>
            <a:noFill/>
          </a:ln>
        </p:spPr>
      </p:pic>
      <p:sp>
        <p:nvSpPr>
          <p:cNvPr id="3" name="Rectangle 1"/>
          <p:cNvSpPr/>
          <p:nvPr/>
        </p:nvSpPr>
        <p:spPr>
          <a:xfrm>
            <a:off x="2231995" y="6443996"/>
            <a:ext cx="6168240" cy="457556"/>
          </a:xfrm>
          <a:prstGeom prst="rect">
            <a:avLst/>
          </a:prstGeom>
          <a:noFill/>
          <a:ln>
            <a:noFill/>
            <a:prstDash val="solid"/>
          </a:ln>
        </p:spPr>
        <p:txBody>
          <a:bodyPr vert="horz" wrap="none" lIns="91440" tIns="45720" rIns="91440" bIns="45720"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a:solidFill>
                  <a:srgbClr val="000000"/>
                </a:solidFill>
                <a:uFillTx/>
                <a:latin typeface="Calibri" pitchFamily="18"/>
                <a:ea typeface="Arial Unicode MS" pitchFamily="2"/>
                <a:cs typeface="Tahoma" pitchFamily="2"/>
              </a:rPr>
              <a:t>Photo of Point Savanna (Le Robert, Martinique)</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Rectangle 1"/>
          <p:cNvSpPr/>
          <p:nvPr/>
        </p:nvSpPr>
        <p:spPr>
          <a:xfrm>
            <a:off x="6705715" y="365037"/>
            <a:ext cx="3305876" cy="7041236"/>
          </a:xfrm>
          <a:prstGeom prst="rect">
            <a:avLst/>
          </a:prstGeom>
          <a:noFill/>
          <a:ln>
            <a:noFill/>
            <a:prstDash val="solid"/>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0000"/>
                </a:solidFill>
                <a:uFillTx/>
                <a:latin typeface="Calibri" pitchFamily="18"/>
                <a:ea typeface="Arial Unicode MS" pitchFamily="2"/>
                <a:cs typeface="Tahoma" pitchFamily="2"/>
              </a:rPr>
              <a:t/>
            </a:r>
            <a:br>
              <a:rPr lang="en-US" sz="2400" b="0" i="0" u="none" strike="noStrike" kern="1200" cap="none" spc="0" baseline="0">
                <a:solidFill>
                  <a:srgbClr val="000000"/>
                </a:solidFill>
                <a:uFillTx/>
                <a:latin typeface="Calibri" pitchFamily="18"/>
                <a:ea typeface="Arial Unicode MS" pitchFamily="2"/>
                <a:cs typeface="Tahoma" pitchFamily="2"/>
              </a:rPr>
            </a:br>
            <a:r>
              <a:rPr lang="en-US" sz="2400" b="0" i="0" u="none" strike="noStrike" kern="1200" cap="none" spc="0" baseline="0">
                <a:solidFill>
                  <a:srgbClr val="000000"/>
                </a:solidFill>
                <a:uFillTx/>
                <a:latin typeface="Calibri" pitchFamily="18"/>
                <a:ea typeface="Arial Unicode MS" pitchFamily="2"/>
                <a:cs typeface="Tahoma" pitchFamily="2"/>
              </a:rPr>
              <a:t>This natural park of 700km² (270miles²) is divided in several parts. It comprises the rain forest on the vulcanoes, as well as the peninsula "Caravelle", furthermore the South coast with the petrified forests and the "Salines", and also the "Diamant" region. 31 hiking trails have been marked by the National Forest Office and you can dicover Martinique's fauna and flora without orientation problems. </a:t>
            </a:r>
            <a:br>
              <a:rPr lang="en-US" sz="2400" b="0" i="0" u="none" strike="noStrike" kern="1200" cap="none" spc="0" baseline="0">
                <a:solidFill>
                  <a:srgbClr val="000000"/>
                </a:solidFill>
                <a:uFillTx/>
                <a:latin typeface="Calibri" pitchFamily="18"/>
                <a:ea typeface="Arial Unicode MS" pitchFamily="2"/>
                <a:cs typeface="Tahoma" pitchFamily="2"/>
              </a:rPr>
            </a:br>
            <a:endParaRPr lang="en-US" sz="2400" b="0" i="0" u="none" strike="noStrike" kern="1200" cap="none" spc="0" baseline="0">
              <a:solidFill>
                <a:srgbClr val="000000"/>
              </a:solidFill>
              <a:uFillTx/>
              <a:latin typeface="Calibri" pitchFamily="18"/>
              <a:ea typeface="Arial Unicode MS" pitchFamily="2"/>
              <a:cs typeface="Tahoma" pitchFamily="2"/>
            </a:endParaRPr>
          </a:p>
        </p:txBody>
      </p:sp>
      <p:pic>
        <p:nvPicPr>
          <p:cNvPr id="3" name="Picture 4" descr="http://blogues.guidesulysse.com/tourisme-responsable/wp-content/uploads/2012/11/Sentierpromeneurs_DomaineEmeraude.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43643" y="1331640"/>
            <a:ext cx="6561716" cy="5544720"/>
          </a:xfrm>
          <a:prstGeom prst="rect">
            <a:avLst/>
          </a:prstGeom>
          <a:noFill/>
          <a:ln>
            <a:noFill/>
          </a:ln>
        </p:spPr>
      </p:pic>
      <p:sp>
        <p:nvSpPr>
          <p:cNvPr id="4" name="ZoneTexte 3"/>
          <p:cNvSpPr txBox="1"/>
          <p:nvPr/>
        </p:nvSpPr>
        <p:spPr>
          <a:xfrm>
            <a:off x="431642" y="360355"/>
            <a:ext cx="5540404" cy="640436"/>
          </a:xfrm>
          <a:prstGeom prst="rect">
            <a:avLst/>
          </a:prstGeom>
          <a:gradFill>
            <a:gsLst>
              <a:gs pos="0">
                <a:srgbClr val="9EEAFF"/>
              </a:gs>
              <a:gs pos="100000">
                <a:srgbClr val="BBEFFF"/>
              </a:gs>
            </a:gsLst>
            <a:lin ang="16200000"/>
          </a:gradFill>
          <a:ln w="9363">
            <a:solidFill>
              <a:srgbClr val="46AAC5"/>
            </a:solidFill>
            <a:prstDash val="solid"/>
          </a:ln>
          <a:effectLst>
            <a:outerShdw dist="20162" dir="5400000" algn="tl">
              <a:srgbClr val="000000">
                <a:alpha val="38000"/>
              </a:srgbClr>
            </a:outerShdw>
          </a:effectLst>
        </p:spPr>
        <p:txBody>
          <a:bodyPr vert="horz" wrap="none" lIns="91440" tIns="45720" rIns="91440" bIns="45720"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1" i="0" u="none" strike="noStrike" kern="1200" cap="none" spc="0" baseline="0">
                <a:solidFill>
                  <a:srgbClr val="000000"/>
                </a:solidFill>
                <a:uFillTx/>
                <a:latin typeface="Arial Black" pitchFamily="34"/>
                <a:ea typeface="Arial Unicode MS" pitchFamily="2"/>
                <a:cs typeface="Tahoma" pitchFamily="2"/>
              </a:rPr>
              <a:t>THE NATIONAL PARK</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Rectangle 1"/>
          <p:cNvSpPr/>
          <p:nvPr/>
        </p:nvSpPr>
        <p:spPr>
          <a:xfrm>
            <a:off x="6400077" y="2195638"/>
            <a:ext cx="2832482" cy="3991319"/>
          </a:xfrm>
          <a:prstGeom prst="rect">
            <a:avLst/>
          </a:prstGeom>
          <a:noFill/>
          <a:ln>
            <a:noFill/>
            <a:prstDash val="solid"/>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a:solidFill>
                  <a:srgbClr val="000000"/>
                </a:solidFill>
                <a:uFillTx/>
                <a:latin typeface="Calibri" pitchFamily="18"/>
                <a:ea typeface="Arial Unicode MS" pitchFamily="2"/>
                <a:cs typeface="Tahoma" pitchFamily="2"/>
              </a:rPr>
              <a:t>You can visit some rum distilleries  to understand an ancient tradition of more than 300 years.</a:t>
            </a:r>
          </a:p>
        </p:txBody>
      </p:sp>
      <p:pic>
        <p:nvPicPr>
          <p:cNvPr id="3" name="Picture 2" descr="E:\106_PANA\P106019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43643" y="70920"/>
            <a:ext cx="5482074" cy="7309439"/>
          </a:xfrm>
          <a:prstGeom prst="rect">
            <a:avLst/>
          </a:prstGeom>
          <a:noFill/>
          <a:ln>
            <a:noFill/>
          </a:ln>
        </p:spPr>
      </p:pic>
      <p:sp>
        <p:nvSpPr>
          <p:cNvPr id="4" name="ZoneTexte 3"/>
          <p:cNvSpPr txBox="1"/>
          <p:nvPr/>
        </p:nvSpPr>
        <p:spPr>
          <a:xfrm>
            <a:off x="5832363" y="492477"/>
            <a:ext cx="3923635" cy="518400"/>
          </a:xfrm>
          <a:prstGeom prst="rect">
            <a:avLst/>
          </a:prstGeom>
          <a:gradFill>
            <a:gsLst>
              <a:gs pos="0">
                <a:srgbClr val="FFBE86"/>
              </a:gs>
              <a:gs pos="100000">
                <a:srgbClr val="FFD0AA"/>
              </a:gs>
            </a:gsLst>
            <a:lin ang="16200000"/>
          </a:gradFill>
          <a:ln w="9363">
            <a:solidFill>
              <a:srgbClr val="F69240"/>
            </a:solidFill>
            <a:prstDash val="solid"/>
          </a:ln>
          <a:effectLst>
            <a:outerShdw dist="20162" dir="5400000" algn="tl">
              <a:srgbClr val="000000">
                <a:alpha val="38000"/>
              </a:srgbClr>
            </a:outerShdw>
          </a:effectLst>
        </p:spPr>
        <p:txBody>
          <a:bodyPr vert="horz" wrap="none" lIns="91440" tIns="45720" rIns="91440" bIns="45720"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800" b="0" i="0" u="none" strike="noStrike" kern="1200" cap="none" spc="0" baseline="0">
                <a:solidFill>
                  <a:srgbClr val="000000"/>
                </a:solidFill>
                <a:uFillTx/>
                <a:latin typeface="Arial Black" pitchFamily="34"/>
                <a:ea typeface="Arial Unicode MS" pitchFamily="2"/>
                <a:cs typeface="Tahoma" pitchFamily="2"/>
              </a:rPr>
              <a:t>RUM DISTILLERIES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Rectangle 1"/>
          <p:cNvSpPr/>
          <p:nvPr/>
        </p:nvSpPr>
        <p:spPr>
          <a:xfrm>
            <a:off x="2015995" y="4715999"/>
            <a:ext cx="2432157" cy="2529001"/>
          </a:xfrm>
          <a:prstGeom prst="rect">
            <a:avLst/>
          </a:prstGeom>
          <a:noFill/>
          <a:ln>
            <a:noFill/>
            <a:prstDash val="solid"/>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0" i="0" u="none" strike="noStrike" kern="1200" cap="none" spc="0" baseline="0">
                <a:solidFill>
                  <a:srgbClr val="000000"/>
                </a:solidFill>
                <a:uFillTx/>
                <a:latin typeface="Calibri" pitchFamily="18"/>
                <a:ea typeface="Arial Unicode MS" pitchFamily="2"/>
                <a:cs typeface="Tahoma" pitchFamily="2"/>
              </a:rPr>
              <a:t>You can visit also banana  plantations and the museum…</a:t>
            </a:r>
          </a:p>
        </p:txBody>
      </p:sp>
      <p:pic>
        <p:nvPicPr>
          <p:cNvPr id="3" name="Picture 2" descr="E:\106_PANA\P106021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73241" y="1200241"/>
            <a:ext cx="4392356" cy="3294363"/>
          </a:xfrm>
          <a:prstGeom prst="rect">
            <a:avLst/>
          </a:prstGeom>
          <a:noFill/>
          <a:ln>
            <a:noFill/>
          </a:ln>
        </p:spPr>
      </p:pic>
      <p:pic>
        <p:nvPicPr>
          <p:cNvPr id="4" name="Picture 4" descr="E:\106_PANA\P1060224.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953597" y="377638"/>
            <a:ext cx="5103001" cy="6803995"/>
          </a:xfrm>
          <a:prstGeom prst="rect">
            <a:avLst/>
          </a:prstGeom>
          <a:noFill/>
          <a:ln>
            <a:noFill/>
          </a:ln>
        </p:spPr>
      </p:pic>
      <p:sp>
        <p:nvSpPr>
          <p:cNvPr id="5" name="ZoneTexte 5"/>
          <p:cNvSpPr txBox="1"/>
          <p:nvPr/>
        </p:nvSpPr>
        <p:spPr>
          <a:xfrm>
            <a:off x="77038" y="234360"/>
            <a:ext cx="4674961" cy="518400"/>
          </a:xfrm>
          <a:prstGeom prst="rect">
            <a:avLst/>
          </a:prstGeom>
          <a:solidFill>
            <a:srgbClr val="FFFF00"/>
          </a:solidFill>
          <a:ln>
            <a:noFill/>
          </a:ln>
        </p:spPr>
        <p:txBody>
          <a:bodyPr vert="horz" wrap="square" lIns="91440" tIns="45720" rIns="91440" bIns="45720"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700" b="0" i="0" u="none" strike="noStrike" kern="1200" cap="none" spc="0" baseline="0">
                <a:solidFill>
                  <a:srgbClr val="000000"/>
                </a:solidFill>
                <a:uFillTx/>
                <a:latin typeface="Arial Black" pitchFamily="34"/>
                <a:ea typeface="Arial Unicode MS" pitchFamily="2"/>
                <a:cs typeface="Tahoma" pitchFamily="2"/>
              </a:rPr>
              <a:t>BANANA PLANTATION</a:t>
            </a:r>
            <a:r>
              <a:rPr lang="fr-FR" sz="2800" b="0" i="0" u="none" strike="noStrike" kern="1200" cap="none" spc="0" baseline="0">
                <a:solidFill>
                  <a:srgbClr val="000000"/>
                </a:solidFill>
                <a:uFillTx/>
                <a:latin typeface="Arial Black" pitchFamily="34"/>
                <a:ea typeface="Arial Unicode MS" pitchFamily="2"/>
                <a:cs typeface="Tahoma" pitchFamily="2"/>
              </a:rPr>
              <a:t>S</a:t>
            </a:r>
          </a:p>
        </p:txBody>
      </p:sp>
      <p:pic>
        <p:nvPicPr>
          <p:cNvPr id="6" name="Picture 2" descr="https://encrypted-tbn2.gstatic.com/images?q=tbn:ANd9GcTLYf5-aeEYa3_Hi6uHBCHbVHJNUXPdnloaRTjaQR0u6LXbO_verw"/>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0035" y="4613038"/>
            <a:ext cx="1828800" cy="2181959"/>
          </a:xfrm>
          <a:prstGeom prst="rect">
            <a:avLst/>
          </a:prstGeom>
          <a:noFill/>
          <a:ln>
            <a:noFill/>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ZoneTexte 2"/>
          <p:cNvSpPr txBox="1"/>
          <p:nvPr/>
        </p:nvSpPr>
        <p:spPr>
          <a:xfrm>
            <a:off x="1367997" y="1547640"/>
            <a:ext cx="6480718" cy="434879"/>
          </a:xfrm>
          <a:prstGeom prst="rect">
            <a:avLst/>
          </a:prstGeom>
          <a:noFill/>
          <a:ln>
            <a:noFill/>
          </a:ln>
        </p:spPr>
        <p:txBody>
          <a:bodyPr vert="horz" wrap="square" lIns="91440" tIns="45720" rIns="91440" bIns="45720" anchor="t" anchorCtr="0" compatLnSpc="0">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Times New Roman" pitchFamily="18"/>
              <a:ea typeface="Arial Unicode MS" pitchFamily="2"/>
              <a:cs typeface="Tahoma" pitchFamily="2"/>
            </a:endParaRPr>
          </a:p>
        </p:txBody>
      </p:sp>
      <p:sp>
        <p:nvSpPr>
          <p:cNvPr id="3" name="ZoneTexte 3"/>
          <p:cNvSpPr txBox="1"/>
          <p:nvPr/>
        </p:nvSpPr>
        <p:spPr>
          <a:xfrm>
            <a:off x="5843875" y="1187641"/>
            <a:ext cx="3804836" cy="2224799"/>
          </a:xfrm>
          <a:prstGeom prst="rect">
            <a:avLst/>
          </a:prstGeom>
          <a:noFill/>
          <a:ln>
            <a:noFill/>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800" b="0" i="0" u="none" strike="noStrike" kern="1200" cap="none" spc="0" baseline="0">
                <a:solidFill>
                  <a:srgbClr val="000000"/>
                </a:solidFill>
                <a:uFillTx/>
                <a:latin typeface="Calibri" pitchFamily="18"/>
                <a:ea typeface="Arial Unicode MS" pitchFamily="2"/>
                <a:cs typeface="Tahoma" pitchFamily="2"/>
              </a:rPr>
              <a:t>You can also discover the magical  underwater world of coral reefs with the glass bottom boats or submarines.</a:t>
            </a:r>
          </a:p>
        </p:txBody>
      </p:sp>
      <p:sp>
        <p:nvSpPr>
          <p:cNvPr id="4" name="AutoShape 5" descr="http://www.tamloisirs.com/img/p/212-285-large.jpg"/>
          <p:cNvSpPr/>
          <p:nvPr/>
        </p:nvSpPr>
        <p:spPr>
          <a:xfrm>
            <a:off x="155521" y="-1355762"/>
            <a:ext cx="2838599" cy="2838599"/>
          </a:xfrm>
          <a:prstGeom prst="rect">
            <a:avLst/>
          </a:prstGeom>
          <a:noFill/>
          <a:ln>
            <a:noFill/>
            <a:prstDash val="solid"/>
          </a:ln>
        </p:spPr>
        <p:txBody>
          <a:bodyPr vert="horz" wrap="square" lIns="91440" tIns="45720" rIns="91440" bIns="45720"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Times New Roman" pitchFamily="18"/>
              <a:ea typeface="Arial Unicode MS" pitchFamily="2"/>
              <a:cs typeface="Tahoma" pitchFamily="2"/>
            </a:endParaRPr>
          </a:p>
        </p:txBody>
      </p:sp>
      <p:pic>
        <p:nvPicPr>
          <p:cNvPr id="5" name="Picture 6"/>
          <p:cNvPicPr>
            <a:picLocks noChangeAspect="1"/>
          </p:cNvPicPr>
          <p:nvPr/>
        </p:nvPicPr>
        <p:blipFill>
          <a:blip r:embed="rId3" cstate="email">
            <a:extLst>
              <a:ext uri="{28A0092B-C50C-407E-A947-70E740481C1C}">
                <a14:useLocalDpi xmlns:a14="http://schemas.microsoft.com/office/drawing/2010/main"/>
              </a:ext>
            </a:extLst>
          </a:blip>
          <a:srcRect b="-385"/>
          <a:stretch>
            <a:fillRect/>
          </a:stretch>
        </p:blipFill>
        <p:spPr>
          <a:xfrm>
            <a:off x="155521" y="179277"/>
            <a:ext cx="5388842" cy="7369204"/>
          </a:xfrm>
          <a:prstGeom prst="rect">
            <a:avLst/>
          </a:prstGeom>
          <a:noFill/>
          <a:ln>
            <a:noFill/>
          </a:ln>
        </p:spPr>
      </p:pic>
      <p:pic>
        <p:nvPicPr>
          <p:cNvPr id="6" name="Picture 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731203" y="3708001"/>
            <a:ext cx="4084560" cy="3672358"/>
          </a:xfrm>
          <a:prstGeom prst="rect">
            <a:avLst/>
          </a:prstGeom>
          <a:noFill/>
          <a:ln>
            <a:noFill/>
          </a:ln>
        </p:spPr>
      </p:pic>
      <p:sp>
        <p:nvSpPr>
          <p:cNvPr id="7" name="ZoneTexte 6"/>
          <p:cNvSpPr txBox="1"/>
          <p:nvPr/>
        </p:nvSpPr>
        <p:spPr>
          <a:xfrm>
            <a:off x="6472077" y="183602"/>
            <a:ext cx="2395078" cy="640436"/>
          </a:xfrm>
          <a:prstGeom prst="rect">
            <a:avLst/>
          </a:prstGeom>
          <a:gradFill>
            <a:gsLst>
              <a:gs pos="0">
                <a:srgbClr val="9EEAFF"/>
              </a:gs>
              <a:gs pos="100000">
                <a:srgbClr val="BBEFFF"/>
              </a:gs>
            </a:gsLst>
            <a:lin ang="16200000"/>
          </a:gradFill>
          <a:ln w="9363">
            <a:solidFill>
              <a:srgbClr val="46AAC5"/>
            </a:solidFill>
            <a:prstDash val="solid"/>
          </a:ln>
          <a:effectLst>
            <a:outerShdw dist="20162" dir="5400000" algn="tl">
              <a:srgbClr val="000000">
                <a:alpha val="38000"/>
              </a:srgbClr>
            </a:outerShdw>
          </a:effectLst>
        </p:spPr>
        <p:txBody>
          <a:bodyPr vert="horz" wrap="none" lIns="91440" tIns="45720" rIns="91440" bIns="45720"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3600" b="0" i="0" u="none" strike="noStrike" kern="1200" cap="none" spc="0" baseline="0">
                <a:solidFill>
                  <a:srgbClr val="000000"/>
                </a:solidFill>
                <a:uFillTx/>
                <a:latin typeface="Arial Black" pitchFamily="34"/>
                <a:ea typeface="Arial Unicode MS" pitchFamily="2"/>
                <a:cs typeface="Tahoma" pitchFamily="2"/>
              </a:rPr>
              <a:t>THE SEA</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Rectangle 2"/>
          <p:cNvSpPr/>
          <p:nvPr/>
        </p:nvSpPr>
        <p:spPr>
          <a:xfrm>
            <a:off x="3024003" y="3026161"/>
            <a:ext cx="3816358" cy="1189076"/>
          </a:xfrm>
          <a:prstGeom prst="rect">
            <a:avLst/>
          </a:prstGeom>
          <a:noFill/>
          <a:ln>
            <a:noFill/>
            <a:prstDash val="solid"/>
          </a:ln>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Calibri" pitchFamily="18"/>
                <a:ea typeface="Arial Unicode MS" pitchFamily="2"/>
                <a:cs typeface="Tahoma" pitchFamily="2"/>
              </a:rPr>
              <a:t>Don’t forget the Creole Markets: </a:t>
            </a:r>
            <a:r>
              <a:rPr lang="en-US" sz="2400" b="0" i="0" u="none" strike="noStrike" kern="1200" cap="none" spc="0" baseline="0">
                <a:solidFill>
                  <a:srgbClr val="000000"/>
                </a:solidFill>
                <a:uFillTx/>
                <a:latin typeface="Calibri" pitchFamily="18"/>
                <a:ea typeface="Arial Unicode MS" pitchFamily="2"/>
                <a:cs typeface="Tahoma" pitchFamily="2"/>
              </a:rPr>
              <a:t>A blend of aromas, colours and flavours!</a:t>
            </a:r>
          </a:p>
        </p:txBody>
      </p:sp>
      <p:pic>
        <p:nvPicPr>
          <p:cNvPr id="3" name="Picture 2" descr="http://www.tourismefdf.com/upload/photos/640/fort-de-france_120510_2255.jpg"/>
          <p:cNvPicPr>
            <a:picLocks noChangeAspect="1"/>
          </p:cNvPicPr>
          <p:nvPr/>
        </p:nvPicPr>
        <p:blipFill>
          <a:blip r:embed="rId3" cstate="print"/>
          <a:srcRect/>
          <a:stretch>
            <a:fillRect/>
          </a:stretch>
        </p:blipFill>
        <p:spPr>
          <a:xfrm>
            <a:off x="359642" y="179277"/>
            <a:ext cx="6480718" cy="2774518"/>
          </a:xfrm>
          <a:prstGeom prst="rect">
            <a:avLst/>
          </a:prstGeom>
          <a:noFill/>
          <a:ln>
            <a:noFill/>
          </a:ln>
        </p:spPr>
      </p:pic>
      <p:pic>
        <p:nvPicPr>
          <p:cNvPr id="4" name="Picture 4" descr="http://www.tourismefdf.com/upload/photos/640/fort-de-france_130415_8664.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984360" y="208437"/>
            <a:ext cx="2664360" cy="4084560"/>
          </a:xfrm>
          <a:prstGeom prst="rect">
            <a:avLst/>
          </a:prstGeom>
          <a:noFill/>
          <a:ln>
            <a:noFill/>
          </a:ln>
        </p:spPr>
      </p:pic>
      <p:pic>
        <p:nvPicPr>
          <p:cNvPr id="5" name="Picture 6" descr="http://www.tourismefdf.com/upload/photos/640/fort-de-france_130415_9275.jpg"/>
          <p:cNvPicPr>
            <a:picLocks noChangeAspect="1"/>
          </p:cNvPicPr>
          <p:nvPr/>
        </p:nvPicPr>
        <p:blipFill>
          <a:blip r:embed="rId5" cstate="print"/>
          <a:srcRect/>
          <a:stretch>
            <a:fillRect/>
          </a:stretch>
        </p:blipFill>
        <p:spPr>
          <a:xfrm>
            <a:off x="3339361" y="4389842"/>
            <a:ext cx="6248515" cy="2840044"/>
          </a:xfrm>
          <a:prstGeom prst="rect">
            <a:avLst/>
          </a:prstGeom>
          <a:noFill/>
          <a:ln>
            <a:noFill/>
          </a:ln>
        </p:spPr>
      </p:pic>
      <p:pic>
        <p:nvPicPr>
          <p:cNvPr id="6" name="Picture 8" descr="http://www.tourismefdf.com/upload/photos/640/fort-de-france_130415_8502.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359642" y="3041276"/>
            <a:ext cx="2664360" cy="4186077"/>
          </a:xfrm>
          <a:prstGeom prst="rect">
            <a:avLst/>
          </a:prstGeom>
          <a:noFill/>
          <a:ln>
            <a:noFill/>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287642" y="326523"/>
            <a:ext cx="9433078" cy="670675"/>
          </a:xfrm>
          <a:solidFill>
            <a:srgbClr val="8EB4E3"/>
          </a:solidFill>
        </p:spPr>
        <p:txBody>
          <a:bodyPr>
            <a:spAutoFit/>
          </a:bodyPr>
          <a:lstStyle/>
          <a:p>
            <a:pPr lvl="0">
              <a:buNone/>
            </a:pPr>
            <a:r>
              <a:rPr lang="fr-FR">
                <a:cs typeface="Mangal" pitchFamily="2"/>
              </a:rPr>
              <a:t> </a:t>
            </a:r>
            <a:r>
              <a:rPr lang="fr-FR">
                <a:latin typeface="Arial Black" pitchFamily="34"/>
                <a:cs typeface="Mangal" pitchFamily="2"/>
              </a:rPr>
              <a:t>TOURISM in MARTINIQUE</a:t>
            </a:r>
          </a:p>
        </p:txBody>
      </p:sp>
      <p:sp>
        <p:nvSpPr>
          <p:cNvPr id="3" name="AutoShape 2" descr="http://t0.gstatic.com/images?q=tbn:ANd9GcRDKg4Zf-61bKY2-_N5n-3qPsQFI6jrpEjCqBW44eHk-EH1QOeF1M5PtWQX"/>
          <p:cNvSpPr/>
          <p:nvPr/>
        </p:nvSpPr>
        <p:spPr>
          <a:xfrm>
            <a:off x="155521" y="-1020598"/>
            <a:ext cx="2133715" cy="2133715"/>
          </a:xfrm>
          <a:prstGeom prst="rect">
            <a:avLst/>
          </a:prstGeom>
          <a:noFill/>
          <a:ln>
            <a:noFill/>
            <a:prstDash val="solid"/>
          </a:ln>
        </p:spPr>
        <p:txBody>
          <a:bodyPr vert="horz" wrap="square" lIns="91440" tIns="45720" rIns="91440" bIns="45720" anchor="t"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fr-FR" sz="2400" b="0" i="0" u="none" strike="noStrike" kern="1200" cap="none" spc="0" baseline="0">
              <a:solidFill>
                <a:srgbClr val="000000"/>
              </a:solidFill>
              <a:uFillTx/>
              <a:latin typeface="Times New Roman" pitchFamily="18"/>
              <a:ea typeface="Arial Unicode MS" pitchFamily="2"/>
              <a:cs typeface="Tahoma" pitchFamily="2"/>
            </a:endParaRPr>
          </a:p>
        </p:txBody>
      </p:sp>
      <p:pic>
        <p:nvPicPr>
          <p:cNvPr id="4" name="Picture 9" descr="http://www.quotidiendutourisme.com/article/article/la-martinique-organise-un-workshop-geant-a-paris-26475-1-zoom-article.jpg"/>
          <p:cNvPicPr>
            <a:picLocks noChangeAspect="1"/>
          </p:cNvPicPr>
          <p:nvPr/>
        </p:nvPicPr>
        <p:blipFill>
          <a:blip r:embed="rId3" cstate="print"/>
          <a:srcRect/>
          <a:stretch>
            <a:fillRect/>
          </a:stretch>
        </p:blipFill>
        <p:spPr>
          <a:xfrm>
            <a:off x="719998" y="1403640"/>
            <a:ext cx="8612276" cy="4955042"/>
          </a:xfrm>
          <a:prstGeom prst="rect">
            <a:avLst/>
          </a:prstGeom>
          <a:noFill/>
          <a:ln>
            <a:noFill/>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srcRect/>
          <a:stretch>
            <a:fillRect/>
          </a:stretch>
        </p:blipFill>
        <p:spPr>
          <a:xfrm>
            <a:off x="1007997" y="1043641"/>
            <a:ext cx="7993794" cy="5832719"/>
          </a:xfrm>
          <a:prstGeom prst="rect">
            <a:avLst/>
          </a:prstGeom>
          <a:noFill/>
          <a:ln>
            <a:noFill/>
          </a:ln>
        </p:spPr>
      </p:pic>
      <p:sp>
        <p:nvSpPr>
          <p:cNvPr id="3" name="ZoneTexte 1"/>
          <p:cNvSpPr txBox="1"/>
          <p:nvPr/>
        </p:nvSpPr>
        <p:spPr>
          <a:xfrm>
            <a:off x="575642" y="329037"/>
            <a:ext cx="8642515" cy="457556"/>
          </a:xfrm>
          <a:prstGeom prst="rect">
            <a:avLst/>
          </a:prstGeom>
          <a:gradFill>
            <a:gsLst>
              <a:gs pos="0">
                <a:srgbClr val="BCBCBC"/>
              </a:gs>
              <a:gs pos="100000">
                <a:srgbClr val="D0D0D0"/>
              </a:gs>
            </a:gsLst>
            <a:lin ang="16200000"/>
          </a:gradFill>
          <a:ln w="9363">
            <a:solidFill>
              <a:srgbClr val="000000"/>
            </a:solidFill>
            <a:prstDash val="solid"/>
          </a:ln>
          <a:effectLst>
            <a:outerShdw dist="20162" dir="5400000" algn="tl">
              <a:srgbClr val="000000">
                <a:alpha val="38000"/>
              </a:srgbClr>
            </a:outerShdw>
          </a:effectLst>
        </p:spPr>
        <p:txBody>
          <a:bodyPr vert="horz" wrap="square" lIns="91440" tIns="45720" rIns="91440" bIns="45720"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0" i="0" u="none" strike="noStrike" kern="1200" cap="none" spc="0" baseline="0">
                <a:solidFill>
                  <a:srgbClr val="000000"/>
                </a:solidFill>
                <a:uFillTx/>
                <a:latin typeface="Arial Black" pitchFamily="34"/>
                <a:ea typeface="Arial Unicode MS" pitchFamily="2"/>
                <a:cs typeface="Tahoma" pitchFamily="2"/>
              </a:rPr>
              <a:t>Happy stay in Martinique </a:t>
            </a:r>
            <a:r>
              <a:rPr lang="fr-FR" sz="2400" b="0" i="0" u="none" strike="noStrike" kern="0" cap="none" spc="0" baseline="0">
                <a:solidFill>
                  <a:srgbClr val="000000"/>
                </a:solidFill>
                <a:uFillTx/>
                <a:latin typeface="Arial Black" pitchFamily="34"/>
                <a:ea typeface="Arial Unicode MS" pitchFamily="2"/>
                <a:cs typeface="Tahoma" pitchFamily="2"/>
              </a:rPr>
              <a:t>… </a:t>
            </a:r>
            <a:r>
              <a:rPr lang="fr-FR" sz="2400" b="0" i="0" u="none" strike="noStrike" kern="1200" cap="none" spc="0" baseline="0">
                <a:solidFill>
                  <a:srgbClr val="000000"/>
                </a:solidFill>
                <a:uFillTx/>
                <a:latin typeface="Arial Black" pitchFamily="34"/>
                <a:ea typeface="Arial Unicode MS" pitchFamily="2"/>
                <a:cs typeface="Tahoma" pitchFamily="2"/>
              </a:rPr>
              <a:t>and « bon appétit »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ZoneTexte 1"/>
          <p:cNvSpPr txBox="1"/>
          <p:nvPr/>
        </p:nvSpPr>
        <p:spPr>
          <a:xfrm>
            <a:off x="4824292" y="152284"/>
            <a:ext cx="4896794" cy="4319451"/>
          </a:xfrm>
          <a:prstGeom prst="rect">
            <a:avLst/>
          </a:prstGeom>
          <a:solidFill>
            <a:srgbClr val="4F81BD"/>
          </a:solidFill>
          <a:ln w="25557">
            <a:solidFill>
              <a:srgbClr val="385D8A"/>
            </a:solidFill>
            <a:prstDash val="solid"/>
          </a:ln>
        </p:spPr>
        <p:txBody>
          <a:bodyPr vert="horz" wrap="square" lIns="91440" tIns="45720" rIns="91440" bIns="45720" anchor="ctr" anchorCtr="0"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latin typeface="Calibri" pitchFamily="34"/>
              </a:defRPr>
            </a:pPr>
            <a:r>
              <a:rPr lang="fr-FR" sz="1800" b="0" i="0" u="none" strike="noStrike" kern="1200" cap="none" spc="0" baseline="0">
                <a:solidFill>
                  <a:srgbClr val="FFFFFF"/>
                </a:solidFill>
                <a:uFillTx/>
                <a:latin typeface="Calibri" pitchFamily="34"/>
                <a:ea typeface="Arial Unicode MS" pitchFamily="2"/>
                <a:cs typeface="Tahoma" pitchFamily="2"/>
              </a:rPr>
              <a:t>Ce diaporama a été réalisé</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latin typeface="Calibri" pitchFamily="34"/>
              </a:defRPr>
            </a:pPr>
            <a:r>
              <a:rPr lang="fr-FR" sz="1800" b="0" i="0" u="none" strike="noStrike" kern="1200" cap="none" spc="0" baseline="0">
                <a:solidFill>
                  <a:srgbClr val="FFFFFF"/>
                </a:solidFill>
                <a:uFillTx/>
                <a:latin typeface="Calibri" pitchFamily="34"/>
                <a:ea typeface="Arial Unicode MS" pitchFamily="2"/>
                <a:cs typeface="Tahoma" pitchFamily="2"/>
              </a:rPr>
              <a:t>au </a:t>
            </a:r>
            <a:r>
              <a:rPr lang="fr-FR" sz="1800" b="0" i="1" u="none" strike="noStrike" kern="1200" cap="none" spc="0" baseline="0">
                <a:solidFill>
                  <a:srgbClr val="FFFF00"/>
                </a:solidFill>
                <a:effectLst>
                  <a:outerShdw dist="17962" dir="2700000">
                    <a:srgbClr val="000000"/>
                  </a:outerShdw>
                </a:effectLst>
                <a:uFillTx/>
                <a:latin typeface="Calibri" pitchFamily="34"/>
                <a:ea typeface="Arial Unicode MS" pitchFamily="2"/>
                <a:cs typeface="Tahoma" pitchFamily="2"/>
              </a:rPr>
              <a:t>Lycée Joseph Gaillard</a:t>
            </a:r>
            <a:r>
              <a:rPr lang="fr-FR" sz="1800" b="0" i="0" u="none" strike="noStrike" kern="1200" cap="none" spc="0" baseline="0">
                <a:solidFill>
                  <a:srgbClr val="FFFFFF"/>
                </a:solidFill>
                <a:uFillTx/>
                <a:latin typeface="Calibri" pitchFamily="34"/>
                <a:ea typeface="Arial Unicode MS" pitchFamily="2"/>
                <a:cs typeface="Tahoma" pitchFamily="2"/>
              </a:rPr>
              <a:t>, Fort de France, MARTINIQUE,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latin typeface="Calibri" pitchFamily="34"/>
              </a:defRPr>
            </a:pPr>
            <a:r>
              <a:rPr lang="fr-FR" sz="1800" b="0" i="0" u="none" strike="noStrike" kern="1200" cap="none" spc="0" baseline="0">
                <a:solidFill>
                  <a:srgbClr val="FFFFFF"/>
                </a:solidFill>
                <a:uFillTx/>
                <a:latin typeface="Calibri" pitchFamily="34"/>
                <a:ea typeface="Arial Unicode MS" pitchFamily="2"/>
                <a:cs typeface="Tahoma" pitchFamily="2"/>
              </a:rPr>
              <a:t>dans le cadre du projet </a:t>
            </a:r>
            <a:r>
              <a:rPr lang="fr-FR" sz="1800" b="0" i="0" u="none" strike="noStrike" kern="1200" cap="none" spc="0" baseline="0">
                <a:solidFill>
                  <a:srgbClr val="FFFF00"/>
                </a:solidFill>
                <a:effectLst>
                  <a:outerShdw dist="17962" dir="2700000">
                    <a:srgbClr val="000000"/>
                  </a:outerShdw>
                </a:effectLst>
                <a:uFillTx/>
                <a:latin typeface="Calibri" pitchFamily="34"/>
                <a:ea typeface="Arial Unicode MS" pitchFamily="2"/>
                <a:cs typeface="Tahoma" pitchFamily="2"/>
              </a:rPr>
              <a:t>COMENIUS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latin typeface="Calibri" pitchFamily="34"/>
              </a:defRPr>
            </a:pPr>
            <a:r>
              <a:rPr lang="fr-FR" sz="1800" b="0" i="0" u="none" strike="noStrike" kern="1200" cap="none" spc="0" baseline="0">
                <a:solidFill>
                  <a:srgbClr val="FFFFFF"/>
                </a:solidFill>
                <a:uFillTx/>
                <a:latin typeface="Calibri" pitchFamily="34"/>
                <a:ea typeface="Arial Unicode MS" pitchFamily="2"/>
                <a:cs typeface="Tahoma" pitchFamily="2"/>
              </a:rPr>
              <a:t>« Turning Ideas Into Actions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latin typeface="Calibri" pitchFamily="34"/>
              </a:defRPr>
            </a:pPr>
            <a:r>
              <a:rPr lang="fr-FR" sz="1800" b="0" i="0" u="none" strike="noStrike" kern="1200" cap="none" spc="0" baseline="0">
                <a:solidFill>
                  <a:srgbClr val="FFFFFF"/>
                </a:solidFill>
                <a:uFillTx/>
                <a:latin typeface="Calibri" pitchFamily="34"/>
                <a:ea typeface="Arial Unicode MS" pitchFamily="2"/>
                <a:cs typeface="Tahoma" pitchFamily="2"/>
              </a:rPr>
              <a:t>le jeudi 21 novembre 2013.</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latin typeface="Calibri" pitchFamily="34"/>
              </a:defRPr>
            </a:pPr>
            <a:endParaRPr lang="fr-FR" sz="1800" b="0" i="0" u="none" strike="noStrike" kern="1200" cap="none" spc="0" baseline="0">
              <a:solidFill>
                <a:srgbClr val="FFFFFF"/>
              </a:solidFill>
              <a:uFillTx/>
              <a:latin typeface="Calibri" pitchFamily="34"/>
              <a:ea typeface="Arial Unicode MS" pitchFamily="2"/>
              <a:cs typeface="Tahoma" pitchFamily="2"/>
            </a:endParaRPr>
          </a:p>
          <a:p>
            <a:pPr marL="1028882" marR="0" lvl="0" indent="-571682"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latin typeface="Calibri" pitchFamily="34"/>
              </a:defRPr>
            </a:pPr>
            <a:r>
              <a:rPr lang="fr-FR" sz="1800" b="0" i="0" u="none" strike="noStrike" kern="1200" cap="none" spc="0" baseline="0">
                <a:solidFill>
                  <a:srgbClr val="FFFFFF"/>
                </a:solidFill>
                <a:uFillTx/>
                <a:latin typeface="Calibri" pitchFamily="34"/>
                <a:ea typeface="Arial Unicode MS" pitchFamily="2"/>
                <a:cs typeface="Tahoma" pitchFamily="2"/>
              </a:rPr>
              <a:t>Il est le fruit d’une collaboration </a:t>
            </a:r>
          </a:p>
          <a:p>
            <a:pPr marL="1028882" marR="0" lvl="0" indent="-571682"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latin typeface="Calibri" pitchFamily="34"/>
              </a:defRPr>
            </a:pPr>
            <a:r>
              <a:rPr lang="fr-FR" sz="1800" b="0" i="0" u="none" strike="noStrike" kern="1200" cap="none" spc="0" baseline="0">
                <a:solidFill>
                  <a:srgbClr val="FFFFFF"/>
                </a:solidFill>
                <a:uFillTx/>
                <a:latin typeface="Calibri" pitchFamily="34"/>
                <a:ea typeface="Arial Unicode MS" pitchFamily="2"/>
                <a:cs typeface="Tahoma" pitchFamily="2"/>
              </a:rPr>
              <a:t>franco-anglo-espagnole avec la participation</a:t>
            </a:r>
          </a:p>
          <a:p>
            <a:pPr marL="1028882" marR="0" lvl="0" indent="-571682"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latin typeface="Calibri" pitchFamily="34"/>
              </a:defRPr>
            </a:pPr>
            <a:r>
              <a:rPr lang="fr-FR" sz="1800" b="0" i="0" u="none" strike="noStrike" kern="1200" cap="none" spc="0" baseline="0">
                <a:solidFill>
                  <a:srgbClr val="FFFFFF"/>
                </a:solidFill>
                <a:uFillTx/>
                <a:latin typeface="Calibri" pitchFamily="34"/>
                <a:ea typeface="Arial Unicode MS" pitchFamily="2"/>
                <a:cs typeface="Tahoma" pitchFamily="2"/>
              </a:rPr>
              <a:t>des élèves suivants :</a:t>
            </a:r>
          </a:p>
          <a:p>
            <a:pPr marL="1028882" marR="0" lvl="0" indent="-571682"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latin typeface="Calibri" pitchFamily="34"/>
              </a:defRPr>
            </a:pPr>
            <a:endParaRPr lang="fr-FR" sz="1800" b="0" i="0" u="none" strike="noStrike" kern="1200" cap="none" spc="0" baseline="0">
              <a:solidFill>
                <a:srgbClr val="FFFFFF"/>
              </a:solidFill>
              <a:uFillTx/>
              <a:latin typeface="Calibri" pitchFamily="34"/>
              <a:ea typeface="Arial Unicode MS" pitchFamily="2"/>
              <a:cs typeface="Tahoma" pitchFamily="2"/>
            </a:endParaRPr>
          </a:p>
          <a:p>
            <a:pPr marL="1028882" marR="0" lvl="0" indent="-571682"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latin typeface="Calibri" pitchFamily="34"/>
              </a:defRPr>
            </a:pPr>
            <a:r>
              <a:rPr lang="fr-FR" sz="1800" b="0" i="0" u="none" strike="noStrike" kern="1200" cap="none" spc="0" baseline="0">
                <a:solidFill>
                  <a:srgbClr val="FFFFFF"/>
                </a:solidFill>
                <a:uFillTx/>
                <a:latin typeface="Calibri" pitchFamily="34"/>
                <a:ea typeface="Arial Unicode MS" pitchFamily="2"/>
                <a:cs typeface="Tahoma" pitchFamily="2"/>
              </a:rPr>
              <a:t>                       </a:t>
            </a:r>
            <a:r>
              <a:rPr lang="fr-FR" sz="1800" b="0" i="0" u="none" strike="noStrike" kern="1200" cap="none" spc="0" baseline="0">
                <a:solidFill>
                  <a:srgbClr val="FFFF00"/>
                </a:solidFill>
                <a:uFillTx/>
                <a:latin typeface="Calibri" pitchFamily="34"/>
                <a:ea typeface="Arial Unicode MS" pitchFamily="2"/>
                <a:cs typeface="Tahoma" pitchFamily="2"/>
              </a:rPr>
              <a:t>Marie AIRAUD</a:t>
            </a:r>
          </a:p>
          <a:p>
            <a:pPr marL="1028882" marR="0" lvl="0" indent="-571682"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latin typeface="Calibri" pitchFamily="34"/>
              </a:defRPr>
            </a:pPr>
            <a:r>
              <a:rPr lang="fr-FR" sz="1800" b="0" i="0" u="none" strike="noStrike" kern="1200" cap="none" spc="0" baseline="0">
                <a:solidFill>
                  <a:srgbClr val="FFFF00"/>
                </a:solidFill>
                <a:uFillTx/>
                <a:latin typeface="Calibri" pitchFamily="34"/>
                <a:ea typeface="Arial Unicode MS" pitchFamily="2"/>
                <a:cs typeface="Tahoma" pitchFamily="2"/>
              </a:rPr>
              <a:t>                        </a:t>
            </a:r>
            <a:r>
              <a:rPr lang="fr-FR" sz="1800" b="0" i="0" u="none" strike="noStrike" kern="1200" cap="none" spc="0" baseline="0">
                <a:solidFill>
                  <a:srgbClr val="FFFFFF"/>
                </a:solidFill>
                <a:uFillTx/>
                <a:latin typeface="Calibri" pitchFamily="34"/>
                <a:ea typeface="Arial Unicode MS" pitchFamily="2"/>
                <a:cs typeface="Tahoma" pitchFamily="2"/>
              </a:rPr>
              <a:t>L</a:t>
            </a:r>
            <a:r>
              <a:rPr lang="fr-FR" sz="1800" b="0" i="0" u="none" strike="noStrike" kern="1200" cap="none" spc="0" baseline="0">
                <a:solidFill>
                  <a:srgbClr val="FFFF00"/>
                </a:solidFill>
                <a:uFillTx/>
                <a:latin typeface="Calibri" pitchFamily="34"/>
                <a:ea typeface="Arial Unicode MS" pitchFamily="2"/>
                <a:cs typeface="Tahoma" pitchFamily="2"/>
              </a:rPr>
              <a:t>ucie OVION</a:t>
            </a:r>
          </a:p>
          <a:p>
            <a:pPr marL="1028882" marR="0" lvl="0" indent="-571682"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latin typeface="Calibri" pitchFamily="34"/>
              </a:defRPr>
            </a:pPr>
            <a:r>
              <a:rPr lang="fr-FR" sz="1800" b="0" i="0" u="none" strike="noStrike" kern="1200" cap="none" spc="0" baseline="0">
                <a:solidFill>
                  <a:srgbClr val="FFFF00"/>
                </a:solidFill>
                <a:uFillTx/>
                <a:latin typeface="Calibri" pitchFamily="34"/>
                <a:ea typeface="Arial Unicode MS" pitchFamily="2"/>
                <a:cs typeface="Tahoma" pitchFamily="2"/>
              </a:rPr>
              <a:t>                           </a:t>
            </a:r>
            <a:r>
              <a:rPr lang="fr-FR" sz="1800" b="0" i="0" u="none" strike="noStrike" kern="0" cap="none" spc="0" baseline="0">
                <a:solidFill>
                  <a:srgbClr val="FFFF00"/>
                </a:solidFill>
                <a:uFillTx/>
                <a:latin typeface="Calibri" pitchFamily="34"/>
                <a:ea typeface="Arial Unicode MS" pitchFamily="2"/>
                <a:cs typeface="Tahoma" pitchFamily="2"/>
              </a:rPr>
              <a:t>Erin HALL</a:t>
            </a:r>
          </a:p>
          <a:p>
            <a:pPr marL="1028882" marR="0" lvl="0" indent="-571682"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latin typeface="Calibri" pitchFamily="34"/>
              </a:defRPr>
            </a:pPr>
            <a:r>
              <a:rPr lang="fr-FR" sz="1800" b="0" i="0" u="none" strike="noStrike" kern="0" cap="none" spc="0" baseline="0">
                <a:solidFill>
                  <a:srgbClr val="FFFF00"/>
                </a:solidFill>
                <a:uFillTx/>
                <a:latin typeface="Calibri" pitchFamily="34"/>
                <a:ea typeface="Arial Unicode MS" pitchFamily="2"/>
                <a:cs typeface="Tahoma" pitchFamily="2"/>
              </a:rPr>
              <a:t>                       </a:t>
            </a:r>
            <a:r>
              <a:rPr lang="fr-FR" sz="1800" b="0" i="0" u="none" strike="noStrike" kern="1200" cap="none" spc="0" baseline="0">
                <a:solidFill>
                  <a:srgbClr val="FFFF00"/>
                </a:solidFill>
                <a:uFillTx/>
                <a:latin typeface="Calibri" pitchFamily="34"/>
                <a:ea typeface="Arial Unicode MS" pitchFamily="2"/>
                <a:cs typeface="Tahoma" pitchFamily="2"/>
              </a:rPr>
              <a:t>Salva MATEOS</a:t>
            </a:r>
          </a:p>
        </p:txBody>
      </p:sp>
      <p:pic>
        <p:nvPicPr>
          <p:cNvPr id="3" name="Picture 2" descr="http://col21-jacquesmercusot.ac-dijon.fr/IMG/png/drapeau-espagnol.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357277" y="323276"/>
            <a:ext cx="2116799" cy="1223997"/>
          </a:xfrm>
          <a:prstGeom prst="rect">
            <a:avLst/>
          </a:prstGeom>
          <a:noFill/>
          <a:ln>
            <a:noFill/>
          </a:ln>
        </p:spPr>
      </p:pic>
      <p:pic>
        <p:nvPicPr>
          <p:cNvPr id="4" name="Picture 4" descr="https://encrypted-tbn0.gstatic.com/images?q=tbn:ANd9GcQoSOseyZMOBCWfkq05rXrSBLZC3F8ob0oBAQrF3oY1gNdjLWUY2Q"/>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2271598" y="1890357"/>
            <a:ext cx="2288514" cy="1310042"/>
          </a:xfrm>
          <a:prstGeom prst="rect">
            <a:avLst/>
          </a:prstGeom>
          <a:noFill/>
          <a:ln>
            <a:noFill/>
          </a:ln>
        </p:spPr>
      </p:pic>
      <p:sp>
        <p:nvSpPr>
          <p:cNvPr id="5" name="ZoneTexte 2"/>
          <p:cNvSpPr txBox="1"/>
          <p:nvPr/>
        </p:nvSpPr>
        <p:spPr>
          <a:xfrm>
            <a:off x="4680356" y="6472077"/>
            <a:ext cx="5040721" cy="1094143"/>
          </a:xfrm>
          <a:prstGeom prst="rect">
            <a:avLst/>
          </a:prstGeom>
          <a:gradFill>
            <a:gsLst>
              <a:gs pos="0">
                <a:srgbClr val="FFBE86"/>
              </a:gs>
              <a:gs pos="100000">
                <a:srgbClr val="FFD0AA"/>
              </a:gs>
            </a:gsLst>
            <a:lin ang="16200000"/>
          </a:gradFill>
          <a:ln w="9363">
            <a:solidFill>
              <a:srgbClr val="F69240"/>
            </a:solidFill>
            <a:prstDash val="solid"/>
          </a:ln>
          <a:effectLst>
            <a:outerShdw dist="20162" dir="5400000" algn="tl">
              <a:srgbClr val="000000">
                <a:alpha val="38000"/>
              </a:srgbClr>
            </a:outerShdw>
          </a:effectLst>
        </p:spPr>
        <p:txBody>
          <a:bodyPr vert="horz" wrap="square" lIns="91440" tIns="45720" rIns="91440" bIns="45720"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600" b="0" i="1" u="none" strike="noStrike" kern="1200" cap="none" spc="0" baseline="0">
                <a:solidFill>
                  <a:srgbClr val="376092"/>
                </a:solidFill>
                <a:uFillTx/>
                <a:latin typeface="Calibri" pitchFamily="18"/>
                <a:ea typeface="Arial Unicode MS" pitchFamily="2"/>
                <a:cs typeface="Tahoma" pitchFamily="2"/>
              </a:rPr>
              <a:t>Nous remercions les professeurs documentalistes du Lycée Joseph Gaillard, Claire Lanuqueitte et Jean-Claude Necker qui nous ont accueillis au C.D.I et nous ont apporté leur aide précieuse.</a:t>
            </a:r>
          </a:p>
        </p:txBody>
      </p:sp>
      <p:pic>
        <p:nvPicPr>
          <p:cNvPr id="6" name="Picture 7" descr="F:\2013-11-24 - Photos Martinique\P1060294.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269281" y="3347636"/>
            <a:ext cx="3892683" cy="4047481"/>
          </a:xfrm>
          <a:prstGeom prst="rect">
            <a:avLst/>
          </a:prstGeom>
          <a:noFill/>
          <a:ln>
            <a:noFill/>
          </a:ln>
        </p:spPr>
      </p:pic>
      <p:pic>
        <p:nvPicPr>
          <p:cNvPr id="7" name="Image 6"/>
          <p:cNvPicPr>
            <a:picLocks noChangeAspect="1"/>
          </p:cNvPicPr>
          <p:nvPr/>
        </p:nvPicPr>
        <p:blipFill>
          <a:blip r:embed="rId6" cstate="email">
            <a:alphaModFix/>
            <a:lum/>
            <a:extLst>
              <a:ext uri="{28A0092B-C50C-407E-A947-70E740481C1C}">
                <a14:useLocalDpi xmlns:a14="http://schemas.microsoft.com/office/drawing/2010/main"/>
              </a:ext>
            </a:extLst>
          </a:blip>
          <a:srcRect/>
          <a:stretch>
            <a:fillRect/>
          </a:stretch>
        </p:blipFill>
        <p:spPr>
          <a:xfrm>
            <a:off x="233281" y="1619996"/>
            <a:ext cx="1746723" cy="918002"/>
          </a:xfrm>
          <a:prstGeom prst="rect">
            <a:avLst/>
          </a:prstGeom>
          <a:noFill/>
          <a:ln>
            <a:noFill/>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Espace réservé du texte 2"/>
          <p:cNvSpPr txBox="1">
            <a:spLocks noGrp="1"/>
          </p:cNvSpPr>
          <p:nvPr>
            <p:ph type="body" idx="4294967295"/>
          </p:nvPr>
        </p:nvSpPr>
        <p:spPr>
          <a:xfrm>
            <a:off x="4968355" y="323276"/>
            <a:ext cx="4859999" cy="6876004"/>
          </a:xfrm>
        </p:spPr>
        <p:txBody>
          <a:bodyPr/>
          <a:lstStyle/>
          <a:p>
            <a:pPr lvl="0" algn="just">
              <a:buNone/>
            </a:pPr>
            <a:r>
              <a:rPr lang="en-US" sz="2800">
                <a:cs typeface="Times New Roman" pitchFamily="18"/>
              </a:rPr>
              <a:t>	In Martinique one of the main sources of economy is tourism. Since 1900, for North Americans and Europeans, Martinique has been one of the first tourist destination. Between 2008 and 2009 tourism has generated 40 millions American dollars, 14% of the GBP. This sector creates more than 600 000 jobs and in 2011 it offered 3000 jobs and 12000 inducted  jobs for the population.</a:t>
            </a:r>
          </a:p>
          <a:p>
            <a:pPr lvl="0">
              <a:buNone/>
            </a:pPr>
            <a:endParaRPr lang="en-US">
              <a:cs typeface="Times New Roman" pitchFamily="18"/>
            </a:endParaRPr>
          </a:p>
        </p:txBody>
      </p:sp>
      <p:pic>
        <p:nvPicPr>
          <p:cNvPr id="3" name="Picture 7" descr="http://www.christophehoules.fr/book/cartes/martinique.jpg"/>
          <p:cNvPicPr>
            <a:picLocks noChangeAspect="1"/>
          </p:cNvPicPr>
          <p:nvPr/>
        </p:nvPicPr>
        <p:blipFill>
          <a:blip r:embed="rId3" cstate="print"/>
          <a:srcRect/>
          <a:stretch>
            <a:fillRect/>
          </a:stretch>
        </p:blipFill>
        <p:spPr>
          <a:xfrm>
            <a:off x="143643" y="614879"/>
            <a:ext cx="5112721" cy="5819040"/>
          </a:xfrm>
          <a:prstGeom prst="rect">
            <a:avLst/>
          </a:prstGeom>
          <a:noFill/>
          <a:ln>
            <a:noFill/>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Espace réservé du texte 1"/>
          <p:cNvSpPr txBox="1">
            <a:spLocks noGrp="1"/>
          </p:cNvSpPr>
          <p:nvPr>
            <p:ph type="body" idx="4294967295"/>
          </p:nvPr>
        </p:nvSpPr>
        <p:spPr>
          <a:xfrm>
            <a:off x="191164" y="3107881"/>
            <a:ext cx="2952359" cy="3292196"/>
          </a:xfrm>
        </p:spPr>
        <p:txBody>
          <a:bodyPr anchorCtr="1">
            <a:spAutoFit/>
          </a:bodyPr>
          <a:lstStyle/>
          <a:p>
            <a:pPr marL="107999" lvl="0" indent="0" algn="ctr">
              <a:buNone/>
            </a:pPr>
            <a:r>
              <a:rPr lang="fr-FR" sz="3600">
                <a:cs typeface="Mangal" pitchFamily="2"/>
              </a:rPr>
              <a:t>The tourists are attracted to this island by beaches and tropical climate.</a:t>
            </a:r>
          </a:p>
        </p:txBody>
      </p:sp>
      <p:pic>
        <p:nvPicPr>
          <p:cNvPr id="3" name="Picture 6" descr="http://www.croisieres-voiles-caraibes.com/wp-content/uploads/2013/05/522411_518918718150144_950672872_n.jpg"/>
          <p:cNvPicPr>
            <a:picLocks noChangeAspect="1"/>
          </p:cNvPicPr>
          <p:nvPr/>
        </p:nvPicPr>
        <p:blipFill>
          <a:blip r:embed="rId3" cstate="print"/>
          <a:srcRect/>
          <a:stretch>
            <a:fillRect/>
          </a:stretch>
        </p:blipFill>
        <p:spPr>
          <a:xfrm>
            <a:off x="191164" y="107277"/>
            <a:ext cx="8105762" cy="3000237"/>
          </a:xfrm>
          <a:prstGeom prst="rect">
            <a:avLst/>
          </a:prstGeom>
          <a:noFill/>
          <a:ln>
            <a:noFill/>
          </a:ln>
        </p:spPr>
      </p:pic>
      <p:pic>
        <p:nvPicPr>
          <p:cNvPr id="4" name="Picture 8" descr="http://www.bondamanjak.com/wp-content/uploads/2013/06/20130614-12440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816001" y="3294363"/>
            <a:ext cx="6048719" cy="4083481"/>
          </a:xfrm>
          <a:prstGeom prst="rect">
            <a:avLst/>
          </a:prstGeom>
          <a:noFill/>
          <a:ln>
            <a:noFill/>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215642" y="611642"/>
            <a:ext cx="2448360" cy="2880360"/>
          </a:xfrm>
          <a:gradFill>
            <a:gsLst>
              <a:gs pos="0">
                <a:srgbClr val="FFA2A1"/>
              </a:gs>
              <a:gs pos="100000">
                <a:srgbClr val="FFBEBD"/>
              </a:gs>
            </a:gsLst>
            <a:lin ang="16200000"/>
          </a:gradFill>
          <a:ln w="9363">
            <a:solidFill>
              <a:srgbClr val="BE4B48"/>
            </a:solidFill>
            <a:prstDash val="solid"/>
          </a:ln>
          <a:effectLst>
            <a:outerShdw dist="20162" dir="5400000" algn="tl">
              <a:srgbClr val="000000">
                <a:alpha val="38000"/>
              </a:srgbClr>
            </a:outerShdw>
          </a:effectLst>
        </p:spPr>
        <p:txBody>
          <a:bodyPr/>
          <a:lstStyle/>
          <a:p>
            <a:pPr lvl="0">
              <a:buNone/>
            </a:pPr>
            <a:r>
              <a:rPr lang="fr-FR" sz="3200">
                <a:latin typeface="Arial Black" pitchFamily="34"/>
                <a:cs typeface="Mangal" pitchFamily="2"/>
              </a:rPr>
              <a:t>The Airport</a:t>
            </a:r>
            <a:br>
              <a:rPr lang="fr-FR" sz="3200">
                <a:latin typeface="Arial Black" pitchFamily="34"/>
                <a:cs typeface="Mangal" pitchFamily="2"/>
              </a:rPr>
            </a:br>
            <a:r>
              <a:rPr lang="fr-FR" sz="3200">
                <a:latin typeface="Arial Black" pitchFamily="34"/>
                <a:cs typeface="Mangal" pitchFamily="2"/>
              </a:rPr>
              <a:t>« Aimé Césaire »</a:t>
            </a:r>
          </a:p>
        </p:txBody>
      </p:sp>
      <p:sp>
        <p:nvSpPr>
          <p:cNvPr id="3" name="Espace réservé du texte 2"/>
          <p:cNvSpPr txBox="1">
            <a:spLocks noGrp="1"/>
          </p:cNvSpPr>
          <p:nvPr>
            <p:ph type="body" idx="4294967295"/>
          </p:nvPr>
        </p:nvSpPr>
        <p:spPr>
          <a:xfrm>
            <a:off x="1007997" y="5867997"/>
            <a:ext cx="8281080" cy="1511996"/>
          </a:xfrm>
        </p:spPr>
        <p:txBody>
          <a:bodyPr anchorCtr="1"/>
          <a:lstStyle/>
          <a:p>
            <a:pPr marL="107999" lvl="0" indent="0" algn="ctr">
              <a:buNone/>
            </a:pPr>
            <a:r>
              <a:rPr lang="fr-FR">
                <a:cs typeface="Mangal" pitchFamily="2"/>
              </a:rPr>
              <a:t>The building of the airport in Fort-de-France in 1950, restarted the touristic activity that ceased after the WW II.  </a:t>
            </a:r>
          </a:p>
        </p:txBody>
      </p:sp>
      <p:pic>
        <p:nvPicPr>
          <p:cNvPr id="4" name="Picture 2" descr="http://www.etpo.fr/media/aeroport_martinique__003530900_1537_21062012.jpg"/>
          <p:cNvPicPr>
            <a:picLocks noChangeAspect="1"/>
          </p:cNvPicPr>
          <p:nvPr/>
        </p:nvPicPr>
        <p:blipFill>
          <a:blip r:embed="rId3" cstate="print"/>
          <a:srcRect/>
          <a:stretch>
            <a:fillRect/>
          </a:stretch>
        </p:blipFill>
        <p:spPr>
          <a:xfrm>
            <a:off x="2880003" y="107277"/>
            <a:ext cx="6857277" cy="5563803"/>
          </a:xfrm>
          <a:prstGeom prst="rect">
            <a:avLst/>
          </a:prstGeom>
          <a:noFill/>
          <a:ln>
            <a:noFill/>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503998" y="301322"/>
            <a:ext cx="9071643" cy="742319"/>
          </a:xfrm>
          <a:solidFill>
            <a:srgbClr val="FFC000"/>
          </a:solidFill>
        </p:spPr>
        <p:txBody>
          <a:bodyPr/>
          <a:lstStyle/>
          <a:p>
            <a:pPr lvl="0">
              <a:buNone/>
            </a:pPr>
            <a:r>
              <a:rPr lang="fr-FR">
                <a:cs typeface="Mangal" pitchFamily="2"/>
              </a:rPr>
              <a:t>Sea, Sex and Sun</a:t>
            </a:r>
          </a:p>
        </p:txBody>
      </p:sp>
      <p:sp>
        <p:nvSpPr>
          <p:cNvPr id="3" name="Espace réservé du texte 2"/>
          <p:cNvSpPr txBox="1">
            <a:spLocks noGrp="1"/>
          </p:cNvSpPr>
          <p:nvPr>
            <p:ph type="body" idx="4294967295"/>
          </p:nvPr>
        </p:nvSpPr>
        <p:spPr>
          <a:xfrm>
            <a:off x="0" y="1387080"/>
            <a:ext cx="3164043" cy="6172556"/>
          </a:xfrm>
        </p:spPr>
        <p:txBody>
          <a:bodyPr anchorCtr="1"/>
          <a:lstStyle/>
          <a:p>
            <a:pPr marL="107999" lvl="0" indent="0" algn="ctr">
              <a:buNone/>
            </a:pPr>
            <a:r>
              <a:rPr lang="fr-FR" sz="2800">
                <a:cs typeface="Mangal" pitchFamily="2"/>
              </a:rPr>
              <a:t>The tourism has evolved when people's way of thinking has changed. The stereotypical idea of Martinique with  beaches, sea, sun, rum and coconut trees, that attract tourists, has been created by publicity.</a:t>
            </a:r>
          </a:p>
        </p:txBody>
      </p:sp>
      <p:pic>
        <p:nvPicPr>
          <p:cNvPr id="4" name="Picture 4" descr="http://www.ces-outremer.fr/wp-content/uploads/2011/12/martinique.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312002" y="1187641"/>
            <a:ext cx="6264718" cy="4161242"/>
          </a:xfrm>
          <a:prstGeom prst="rect">
            <a:avLst/>
          </a:prstGeom>
          <a:noFill/>
          <a:ln>
            <a:noFill/>
          </a:ln>
        </p:spPr>
      </p:pic>
      <p:sp>
        <p:nvSpPr>
          <p:cNvPr id="5" name="ZoneTexte 4"/>
          <p:cNvSpPr txBox="1"/>
          <p:nvPr/>
        </p:nvSpPr>
        <p:spPr>
          <a:xfrm>
            <a:off x="4176357" y="5723997"/>
            <a:ext cx="5256721" cy="1554123"/>
          </a:xfrm>
          <a:prstGeom prst="rect">
            <a:avLst/>
          </a:prstGeom>
          <a:noFill/>
          <a:ln>
            <a:noFill/>
          </a:ln>
        </p:spPr>
        <p:txBody>
          <a:bodyPr vert="horz" wrap="square" lIns="91440" tIns="45720" rIns="91440" bIns="45720" anchor="t" anchorCtr="1" compatLnSpc="0">
            <a:spAutoFit/>
          </a:bodyPr>
          <a:lstStyle/>
          <a:p>
            <a:pPr marL="107999"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3200" b="0" i="0" u="none" strike="noStrike" kern="1200" cap="none" spc="0" baseline="0">
                <a:solidFill>
                  <a:srgbClr val="000000"/>
                </a:solidFill>
                <a:uFillTx/>
                <a:latin typeface="Calibri" pitchFamily="18"/>
                <a:ea typeface="Arial Unicode MS" pitchFamily="2"/>
                <a:cs typeface="Tahoma" pitchFamily="2"/>
              </a:rPr>
              <a:t>The tourism here has been impulsed by the three « S »: Sea, Sun, and Sex.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1295997" y="251277"/>
            <a:ext cx="7013521" cy="735835"/>
          </a:xfrm>
          <a:gradFill>
            <a:gsLst>
              <a:gs pos="0">
                <a:srgbClr val="A3C4FF"/>
              </a:gs>
              <a:gs pos="100000">
                <a:srgbClr val="BFD5FF"/>
              </a:gs>
            </a:gsLst>
            <a:lin ang="16200000"/>
          </a:gradFill>
          <a:ln w="9363">
            <a:solidFill>
              <a:srgbClr val="4A7EBB"/>
            </a:solidFill>
            <a:prstDash val="solid"/>
          </a:ln>
          <a:effectLst>
            <a:outerShdw dist="20162" dir="5400000" algn="tl">
              <a:srgbClr val="000000">
                <a:alpha val="38000"/>
              </a:srgbClr>
            </a:outerShdw>
          </a:effectLst>
        </p:spPr>
        <p:txBody>
          <a:bodyPr/>
          <a:lstStyle/>
          <a:p>
            <a:pPr lvl="0">
              <a:buNone/>
            </a:pPr>
            <a:r>
              <a:rPr lang="fr-FR" b="1">
                <a:latin typeface="Arial Black" pitchFamily="34"/>
                <a:cs typeface="Mangal" pitchFamily="2"/>
              </a:rPr>
              <a:t>The cruise boats</a:t>
            </a:r>
          </a:p>
        </p:txBody>
      </p:sp>
      <p:sp>
        <p:nvSpPr>
          <p:cNvPr id="3" name="Espace réservé du texte 2"/>
          <p:cNvSpPr txBox="1">
            <a:spLocks noGrp="1"/>
          </p:cNvSpPr>
          <p:nvPr>
            <p:ph type="body" idx="4294967295"/>
          </p:nvPr>
        </p:nvSpPr>
        <p:spPr>
          <a:xfrm>
            <a:off x="143643" y="6299996"/>
            <a:ext cx="9747357" cy="1002603"/>
          </a:xfrm>
        </p:spPr>
        <p:txBody>
          <a:bodyPr anchorCtr="1"/>
          <a:lstStyle/>
          <a:p>
            <a:pPr marL="107999" lvl="0" indent="0" algn="ctr">
              <a:buNone/>
            </a:pPr>
            <a:r>
              <a:rPr lang="fr-FR">
                <a:cs typeface="Mangal" pitchFamily="2"/>
              </a:rPr>
              <a:t>The modernisation of the boats has permitted the development of the tourism on cruise boats.</a:t>
            </a:r>
          </a:p>
        </p:txBody>
      </p:sp>
      <p:pic>
        <p:nvPicPr>
          <p:cNvPr id="4" name="Picture 2" descr="http://www.tourismeloisirs-paca.com/photo/img/GROUPES/CROISIERES/CROISIERE%20CARAIBES.jpg"/>
          <p:cNvPicPr>
            <a:picLocks noChangeAspect="1"/>
          </p:cNvPicPr>
          <p:nvPr/>
        </p:nvPicPr>
        <p:blipFill>
          <a:blip r:embed="rId3" cstate="print"/>
          <a:srcRect/>
          <a:stretch>
            <a:fillRect/>
          </a:stretch>
        </p:blipFill>
        <p:spPr>
          <a:xfrm>
            <a:off x="1295997" y="1187641"/>
            <a:ext cx="7272716" cy="4953240"/>
          </a:xfrm>
          <a:prstGeom prst="rect">
            <a:avLst/>
          </a:prstGeom>
          <a:noFill/>
          <a:ln>
            <a:noFill/>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575642" y="251277"/>
            <a:ext cx="9071643" cy="886318"/>
          </a:xfrm>
          <a:gradFill>
            <a:gsLst>
              <a:gs pos="0">
                <a:srgbClr val="DAFDA7"/>
              </a:gs>
              <a:gs pos="100000">
                <a:srgbClr val="E4FDC2"/>
              </a:gs>
            </a:gsLst>
            <a:lin ang="16200000"/>
          </a:gradFill>
          <a:ln w="9363">
            <a:solidFill>
              <a:srgbClr val="98B954"/>
            </a:solidFill>
            <a:prstDash val="solid"/>
          </a:ln>
          <a:effectLst>
            <a:outerShdw dist="20162" dir="5400000" algn="tl">
              <a:srgbClr val="000000">
                <a:alpha val="38000"/>
              </a:srgbClr>
            </a:outerShdw>
          </a:effectLst>
        </p:spPr>
        <p:txBody>
          <a:bodyPr/>
          <a:lstStyle/>
          <a:p>
            <a:pPr lvl="0">
              <a:buNone/>
            </a:pPr>
            <a:r>
              <a:rPr lang="fr-FR">
                <a:latin typeface="Arial Black" pitchFamily="34"/>
                <a:cs typeface="Mangal" pitchFamily="2"/>
              </a:rPr>
              <a:t>The decline of the tourism</a:t>
            </a:r>
          </a:p>
        </p:txBody>
      </p:sp>
      <p:sp>
        <p:nvSpPr>
          <p:cNvPr id="3" name="Espace réservé du texte 2"/>
          <p:cNvSpPr txBox="1">
            <a:spLocks noGrp="1"/>
          </p:cNvSpPr>
          <p:nvPr>
            <p:ph type="body" idx="4294967295"/>
          </p:nvPr>
        </p:nvSpPr>
        <p:spPr>
          <a:xfrm>
            <a:off x="431642" y="1259640"/>
            <a:ext cx="4788356" cy="5904719"/>
          </a:xfrm>
        </p:spPr>
        <p:txBody>
          <a:bodyPr/>
          <a:lstStyle/>
          <a:p>
            <a:pPr marL="107999" lvl="0" indent="0" algn="ctr">
              <a:buNone/>
            </a:pPr>
            <a:r>
              <a:rPr lang="fr-FR" sz="2800">
                <a:cs typeface="Mangal" pitchFamily="2"/>
              </a:rPr>
              <a:t>Since the end of 1990 the tourism in Martinique has decreased because of the competition from other Caribbean islands, like the Dominican Republic, Jamaica, etc.</a:t>
            </a:r>
          </a:p>
          <a:p>
            <a:pPr marL="107999" lvl="0" indent="0" algn="ctr">
              <a:buNone/>
            </a:pPr>
            <a:r>
              <a:rPr lang="fr-FR" sz="2800">
                <a:cs typeface="Mangal" pitchFamily="2"/>
              </a:rPr>
              <a:t>In Martinique and Guadalupe the standard of living is the highest in the Caribbean.  Because of this, less tourists visit these places.</a:t>
            </a:r>
          </a:p>
          <a:p>
            <a:pPr marL="107999" lvl="0" indent="0">
              <a:buNone/>
            </a:pPr>
            <a:r>
              <a:rPr lang="fr-FR">
                <a:cs typeface="Mangal" pitchFamily="2"/>
              </a:rPr>
              <a:t>   </a:t>
            </a:r>
          </a:p>
        </p:txBody>
      </p:sp>
      <p:pic>
        <p:nvPicPr>
          <p:cNvPr id="4"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27681" y="1619640"/>
            <a:ext cx="3657600" cy="5413321"/>
          </a:xfrm>
          <a:prstGeom prst="rect">
            <a:avLst/>
          </a:prstGeom>
          <a:noFill/>
          <a:ln>
            <a:noFill/>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pic>
        <p:nvPicPr>
          <p:cNvPr id="2" name="Picture 2" descr="http://www.e-voyageur.com/atlas/Caraibes.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88476" y="2433602"/>
            <a:ext cx="5976719" cy="4043522"/>
          </a:xfrm>
          <a:prstGeom prst="rect">
            <a:avLst/>
          </a:prstGeom>
          <a:noFill/>
          <a:ln>
            <a:noFill/>
          </a:ln>
        </p:spPr>
      </p:pic>
      <p:sp>
        <p:nvSpPr>
          <p:cNvPr id="3" name="ZoneTexte 1"/>
          <p:cNvSpPr txBox="1"/>
          <p:nvPr/>
        </p:nvSpPr>
        <p:spPr>
          <a:xfrm>
            <a:off x="888476" y="179277"/>
            <a:ext cx="8138882" cy="579235"/>
          </a:xfrm>
          <a:prstGeom prst="rect">
            <a:avLst/>
          </a:prstGeom>
          <a:gradFill>
            <a:gsLst>
              <a:gs pos="0">
                <a:srgbClr val="9EEAFF"/>
              </a:gs>
              <a:gs pos="100000">
                <a:srgbClr val="BBEFFF"/>
              </a:gs>
            </a:gsLst>
            <a:lin ang="16200000"/>
          </a:gradFill>
          <a:ln w="9363">
            <a:solidFill>
              <a:srgbClr val="46AAC5"/>
            </a:solidFill>
            <a:prstDash val="solid"/>
          </a:ln>
          <a:effectLst>
            <a:outerShdw dist="20162" dir="5400000" algn="tl">
              <a:srgbClr val="000000">
                <a:alpha val="38000"/>
              </a:srgbClr>
            </a:outerShdw>
          </a:effectLst>
        </p:spPr>
        <p:txBody>
          <a:bodyPr vert="horz" wrap="none" lIns="91440" tIns="45720" rIns="91440" bIns="45720"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3200" b="0" i="0" u="none" strike="noStrike" kern="1200" cap="none" spc="0" baseline="0">
                <a:solidFill>
                  <a:srgbClr val="000000"/>
                </a:solidFill>
                <a:uFillTx/>
                <a:latin typeface="Arial Black" pitchFamily="34"/>
                <a:ea typeface="Arial Unicode MS" pitchFamily="2"/>
                <a:cs typeface="Tahoma" pitchFamily="2"/>
              </a:rPr>
              <a:t>TOURISME AUX CARAIBES EN 2010</a:t>
            </a:r>
          </a:p>
        </p:txBody>
      </p:sp>
      <p:sp>
        <p:nvSpPr>
          <p:cNvPr id="4" name="ZoneTexte 2"/>
          <p:cNvSpPr txBox="1"/>
          <p:nvPr/>
        </p:nvSpPr>
        <p:spPr>
          <a:xfrm>
            <a:off x="216356" y="1101239"/>
            <a:ext cx="4464356" cy="457556"/>
          </a:xfrm>
          <a:prstGeom prst="rect">
            <a:avLst/>
          </a:prstGeom>
          <a:gradFill>
            <a:gsLst>
              <a:gs pos="0">
                <a:srgbClr val="FFBE86"/>
              </a:gs>
              <a:gs pos="100000">
                <a:srgbClr val="FFD0AA"/>
              </a:gs>
            </a:gsLst>
            <a:lin ang="16200000"/>
          </a:gradFill>
          <a:ln w="9363">
            <a:solidFill>
              <a:srgbClr val="F69240"/>
            </a:solidFill>
            <a:prstDash val="solid"/>
          </a:ln>
          <a:effectLst>
            <a:outerShdw dist="20162" dir="5400000" algn="tl">
              <a:srgbClr val="000000">
                <a:alpha val="38000"/>
              </a:srgbClr>
            </a:outerShdw>
          </a:effectLst>
        </p:spPr>
        <p:txBody>
          <a:bodyPr vert="horz" wrap="square" lIns="91440" tIns="45720" rIns="91440" bIns="45720"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a:solidFill>
                  <a:srgbClr val="000000"/>
                </a:solidFill>
                <a:uFillTx/>
                <a:latin typeface="Calibri" pitchFamily="18"/>
                <a:ea typeface="Arial Unicode MS" pitchFamily="2"/>
                <a:cs typeface="Tahoma" pitchFamily="2"/>
              </a:rPr>
              <a:t>BAHAMAS : 1 368 053 tourists</a:t>
            </a:r>
          </a:p>
        </p:txBody>
      </p:sp>
      <p:sp>
        <p:nvSpPr>
          <p:cNvPr id="5" name="ZoneTexte 4"/>
          <p:cNvSpPr txBox="1"/>
          <p:nvPr/>
        </p:nvSpPr>
        <p:spPr>
          <a:xfrm>
            <a:off x="3924357" y="1726560"/>
            <a:ext cx="5543275" cy="457556"/>
          </a:xfrm>
          <a:prstGeom prst="rect">
            <a:avLst/>
          </a:prstGeom>
          <a:gradFill>
            <a:gsLst>
              <a:gs pos="0">
                <a:srgbClr val="C9B5E8"/>
              </a:gs>
              <a:gs pos="100000">
                <a:srgbClr val="D9CBEE"/>
              </a:gs>
            </a:gsLst>
            <a:lin ang="16200000"/>
          </a:gradFill>
          <a:ln w="9363">
            <a:solidFill>
              <a:srgbClr val="7D60A0"/>
            </a:solidFill>
            <a:prstDash val="solid"/>
          </a:ln>
          <a:effectLst>
            <a:outerShdw dist="20162" dir="5400000" algn="tl">
              <a:srgbClr val="000000">
                <a:alpha val="38000"/>
              </a:srgbClr>
            </a:outerShdw>
          </a:effectLst>
        </p:spPr>
        <p:txBody>
          <a:bodyPr vert="horz" wrap="square" lIns="91440" tIns="45720" rIns="91440" bIns="45720"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a:solidFill>
                  <a:srgbClr val="000000"/>
                </a:solidFill>
                <a:uFillTx/>
                <a:latin typeface="Calibri" pitchFamily="18"/>
                <a:ea typeface="Arial Unicode MS" pitchFamily="2"/>
                <a:cs typeface="Tahoma" pitchFamily="2"/>
              </a:rPr>
              <a:t>DOMINICAN REPUBLIC : 4 124 543 tourists</a:t>
            </a:r>
          </a:p>
        </p:txBody>
      </p:sp>
      <p:sp>
        <p:nvSpPr>
          <p:cNvPr id="6" name="ZoneTexte 5"/>
          <p:cNvSpPr txBox="1"/>
          <p:nvPr/>
        </p:nvSpPr>
        <p:spPr>
          <a:xfrm>
            <a:off x="431642" y="6587995"/>
            <a:ext cx="4464356" cy="457556"/>
          </a:xfrm>
          <a:prstGeom prst="rect">
            <a:avLst/>
          </a:prstGeom>
          <a:gradFill>
            <a:gsLst>
              <a:gs pos="0">
                <a:srgbClr val="A3C4FF"/>
              </a:gs>
              <a:gs pos="100000">
                <a:srgbClr val="BFD5FF"/>
              </a:gs>
            </a:gsLst>
            <a:lin ang="16200000"/>
          </a:gradFill>
          <a:ln w="9363">
            <a:solidFill>
              <a:srgbClr val="4A7EBB"/>
            </a:solidFill>
            <a:prstDash val="solid"/>
          </a:ln>
          <a:effectLst>
            <a:outerShdw dist="20162" dir="5400000" algn="tl">
              <a:srgbClr val="000000">
                <a:alpha val="38000"/>
              </a:srgbClr>
            </a:outerShdw>
          </a:effectLst>
        </p:spPr>
        <p:txBody>
          <a:bodyPr vert="horz" wrap="square" lIns="91440" tIns="45720" rIns="91440" bIns="45720"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a:solidFill>
                  <a:srgbClr val="000000"/>
                </a:solidFill>
                <a:uFillTx/>
                <a:latin typeface="Calibri" pitchFamily="18"/>
                <a:ea typeface="Arial Unicode MS" pitchFamily="2"/>
                <a:cs typeface="Tahoma" pitchFamily="2"/>
              </a:rPr>
              <a:t>JAMAIQUE : 1 921 678 tourists</a:t>
            </a:r>
          </a:p>
        </p:txBody>
      </p:sp>
      <p:sp>
        <p:nvSpPr>
          <p:cNvPr id="7" name="ZoneTexte 6"/>
          <p:cNvSpPr txBox="1"/>
          <p:nvPr/>
        </p:nvSpPr>
        <p:spPr>
          <a:xfrm>
            <a:off x="7242843" y="2693877"/>
            <a:ext cx="2520360" cy="823316"/>
          </a:xfrm>
          <a:prstGeom prst="rect">
            <a:avLst/>
          </a:prstGeom>
          <a:gradFill>
            <a:gsLst>
              <a:gs pos="0">
                <a:srgbClr val="DAFDA7"/>
              </a:gs>
              <a:gs pos="100000">
                <a:srgbClr val="E4FDC2"/>
              </a:gs>
            </a:gsLst>
            <a:lin ang="16200000"/>
          </a:gradFill>
          <a:ln w="9363">
            <a:solidFill>
              <a:srgbClr val="98B954"/>
            </a:solidFill>
            <a:prstDash val="solid"/>
          </a:ln>
          <a:effectLst>
            <a:outerShdw dist="20162" dir="5400000" algn="tl">
              <a:srgbClr val="000000">
                <a:alpha val="38000"/>
              </a:srgbClr>
            </a:outerShdw>
          </a:effectLst>
        </p:spPr>
        <p:txBody>
          <a:bodyPr vert="horz" wrap="square" lIns="91440" tIns="45720" rIns="91440" bIns="45720" anchor="t" anchorCtr="0" compatLnSpc="0">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a:solidFill>
                  <a:srgbClr val="000000"/>
                </a:solidFill>
                <a:uFillTx/>
                <a:latin typeface="Calibri" pitchFamily="18"/>
                <a:ea typeface="Arial Unicode MS" pitchFamily="2"/>
                <a:cs typeface="Tahoma" pitchFamily="2"/>
              </a:rPr>
              <a:t>PUERTO RICO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a:solidFill>
                  <a:srgbClr val="000000"/>
                </a:solidFill>
                <a:uFillTx/>
                <a:latin typeface="Calibri" pitchFamily="18"/>
                <a:ea typeface="Arial Unicode MS" pitchFamily="2"/>
                <a:cs typeface="Tahoma" pitchFamily="2"/>
              </a:rPr>
              <a:t>1 369 814 tourists</a:t>
            </a:r>
          </a:p>
        </p:txBody>
      </p:sp>
      <p:sp>
        <p:nvSpPr>
          <p:cNvPr id="8" name="ZoneTexte 7"/>
          <p:cNvSpPr txBox="1"/>
          <p:nvPr/>
        </p:nvSpPr>
        <p:spPr>
          <a:xfrm>
            <a:off x="7386843" y="5223235"/>
            <a:ext cx="2232361" cy="1189076"/>
          </a:xfrm>
          <a:prstGeom prst="rect">
            <a:avLst/>
          </a:prstGeom>
          <a:gradFill>
            <a:gsLst>
              <a:gs pos="0">
                <a:srgbClr val="9B2D2A"/>
              </a:gs>
              <a:gs pos="100000">
                <a:srgbClr val="CB3D3A"/>
              </a:gs>
            </a:gsLst>
            <a:lin ang="16200000"/>
          </a:gradFill>
          <a:ln w="9363">
            <a:solidFill>
              <a:srgbClr val="BE4B48"/>
            </a:solidFill>
            <a:prstDash val="solid"/>
          </a:ln>
          <a:effectLst>
            <a:outerShdw dist="23042" dir="5400000" algn="tl">
              <a:srgbClr val="000000">
                <a:alpha val="35000"/>
              </a:srgbClr>
            </a:outerShdw>
          </a:effectLst>
        </p:spPr>
        <p:txBody>
          <a:bodyPr vert="horz" wrap="square" lIns="91440" tIns="45720" rIns="91440" bIns="45720" anchor="t" anchorCtr="1" compatLnSpc="0">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a:solidFill>
                  <a:srgbClr val="FFFFFF"/>
                </a:solidFill>
                <a:uFillTx/>
                <a:latin typeface="Calibri" pitchFamily="18"/>
                <a:ea typeface="Arial Unicode MS" pitchFamily="2"/>
                <a:cs typeface="Tahoma" pitchFamily="2"/>
              </a:rPr>
              <a:t>MARTINIQUE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a:solidFill>
                  <a:srgbClr val="FFFFFF"/>
                </a:solidFill>
                <a:uFillTx/>
                <a:latin typeface="Calibri" pitchFamily="18"/>
                <a:ea typeface="Arial Unicode MS" pitchFamily="2"/>
                <a:cs typeface="Tahoma" pitchFamily="2"/>
              </a:rPr>
              <a:t>ONLY</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i="0" u="none" strike="noStrike" kern="1200" cap="none" spc="0" baseline="0">
                <a:solidFill>
                  <a:srgbClr val="FFFFFF"/>
                </a:solidFill>
                <a:uFillTx/>
                <a:latin typeface="Calibri" pitchFamily="18"/>
                <a:ea typeface="Arial Unicode MS" pitchFamily="2"/>
                <a:cs typeface="Tahoma" pitchFamily="2"/>
              </a:rPr>
              <a:t>476 492 tourists</a:t>
            </a:r>
          </a:p>
        </p:txBody>
      </p:sp>
      <p:cxnSp>
        <p:nvCxnSpPr>
          <p:cNvPr id="9" name="Connecteur droit avec flèche 8"/>
          <p:cNvCxnSpPr/>
          <p:nvPr/>
        </p:nvCxnSpPr>
        <p:spPr>
          <a:xfrm>
            <a:off x="2087995" y="1562764"/>
            <a:ext cx="936008" cy="1398236"/>
          </a:xfrm>
          <a:prstGeom prst="straightConnector1">
            <a:avLst/>
          </a:prstGeom>
          <a:noFill/>
          <a:ln w="38157">
            <a:solidFill>
              <a:srgbClr val="FAC090"/>
            </a:solidFill>
            <a:prstDash val="solid"/>
            <a:tailEnd type="arrow"/>
          </a:ln>
        </p:spPr>
      </p:cxnSp>
      <p:cxnSp>
        <p:nvCxnSpPr>
          <p:cNvPr id="10" name="Connecteur droit avec flèche 12"/>
          <p:cNvCxnSpPr/>
          <p:nvPr/>
        </p:nvCxnSpPr>
        <p:spPr>
          <a:xfrm flipH="1">
            <a:off x="4680356" y="2142000"/>
            <a:ext cx="768608" cy="1638001"/>
          </a:xfrm>
          <a:prstGeom prst="straightConnector1">
            <a:avLst/>
          </a:prstGeom>
          <a:noFill/>
          <a:ln w="38157">
            <a:solidFill>
              <a:srgbClr val="8064A2"/>
            </a:solidFill>
            <a:prstDash val="solid"/>
            <a:tailEnd type="arrow"/>
          </a:ln>
          <a:effectLst>
            <a:outerShdw dist="23042" dir="5400000" algn="tl">
              <a:srgbClr val="000000">
                <a:alpha val="35000"/>
              </a:srgbClr>
            </a:outerShdw>
          </a:effectLst>
        </p:spPr>
      </p:cxnSp>
      <p:cxnSp>
        <p:nvCxnSpPr>
          <p:cNvPr id="11" name="Connecteur droit avec flèche 14"/>
          <p:cNvCxnSpPr>
            <a:stCxn id="7" idx="1"/>
          </p:cNvCxnSpPr>
          <p:nvPr/>
        </p:nvCxnSpPr>
        <p:spPr>
          <a:xfrm flipH="1">
            <a:off x="5256364" y="3105357"/>
            <a:ext cx="1986479" cy="674644"/>
          </a:xfrm>
          <a:prstGeom prst="straightConnector1">
            <a:avLst/>
          </a:prstGeom>
          <a:noFill/>
          <a:ln w="38157">
            <a:solidFill>
              <a:srgbClr val="9BBB59"/>
            </a:solidFill>
            <a:prstDash val="solid"/>
            <a:tailEnd type="arrow"/>
          </a:ln>
          <a:effectLst>
            <a:outerShdw dist="23042" dir="5400000" algn="tl">
              <a:srgbClr val="000000">
                <a:alpha val="35000"/>
              </a:srgbClr>
            </a:outerShdw>
          </a:effectLst>
        </p:spPr>
      </p:cxnSp>
      <p:cxnSp>
        <p:nvCxnSpPr>
          <p:cNvPr id="12" name="Connecteur droit avec flèche 17"/>
          <p:cNvCxnSpPr/>
          <p:nvPr/>
        </p:nvCxnSpPr>
        <p:spPr>
          <a:xfrm flipH="1" flipV="1">
            <a:off x="6408362" y="3780001"/>
            <a:ext cx="978481" cy="1443234"/>
          </a:xfrm>
          <a:prstGeom prst="straightConnector1">
            <a:avLst/>
          </a:prstGeom>
          <a:noFill/>
          <a:ln w="38157">
            <a:solidFill>
              <a:srgbClr val="C0504D"/>
            </a:solidFill>
            <a:prstDash val="solid"/>
            <a:tailEnd type="arrow"/>
          </a:ln>
          <a:effectLst>
            <a:outerShdw dist="23042" dir="5400000" algn="tl">
              <a:srgbClr val="000000">
                <a:alpha val="35000"/>
              </a:srgbClr>
            </a:outerShdw>
          </a:effectLst>
        </p:spPr>
      </p:cxnSp>
      <p:cxnSp>
        <p:nvCxnSpPr>
          <p:cNvPr id="13" name="Connecteur droit avec flèche 20"/>
          <p:cNvCxnSpPr/>
          <p:nvPr/>
        </p:nvCxnSpPr>
        <p:spPr>
          <a:xfrm flipV="1">
            <a:off x="2347200" y="3924001"/>
            <a:ext cx="809637" cy="2636636"/>
          </a:xfrm>
          <a:prstGeom prst="straightConnector1">
            <a:avLst/>
          </a:prstGeom>
          <a:noFill/>
          <a:ln w="38157">
            <a:solidFill>
              <a:srgbClr val="4BACC6"/>
            </a:solidFill>
            <a:prstDash val="solid"/>
            <a:tailEnd type="arrow"/>
          </a:ln>
          <a:effectLst>
            <a:outerShdw dist="23042" dir="5400000" algn="tl">
              <a:srgbClr val="000000">
                <a:alpha val="35000"/>
              </a:srgbClr>
            </a:outerShdw>
          </a:effectLst>
        </p:spPr>
      </p:cxn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tand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TotalTime>
  <Words>497</Words>
  <Application>Microsoft Office PowerPoint</Application>
  <PresentationFormat>Personnalisé</PresentationFormat>
  <Paragraphs>61</Paragraphs>
  <Slides>21</Slides>
  <Notes>20</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Standard</vt:lpstr>
      <vt:lpstr>Présentation PowerPoint</vt:lpstr>
      <vt:lpstr> TOURISM in MARTINIQUE</vt:lpstr>
      <vt:lpstr>Présentation PowerPoint</vt:lpstr>
      <vt:lpstr>Présentation PowerPoint</vt:lpstr>
      <vt:lpstr>The Airport « Aimé Césaire »</vt:lpstr>
      <vt:lpstr>Sea, Sex and Sun</vt:lpstr>
      <vt:lpstr>The cruise boats</vt:lpstr>
      <vt:lpstr>The decline of the tourism</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TOURISME</dc:title>
  <dc:creator>Philippe</dc:creator>
  <cp:lastModifiedBy>PC</cp:lastModifiedBy>
  <cp:revision>29</cp:revision>
  <dcterms:created xsi:type="dcterms:W3CDTF">2013-11-21T15:13:13Z</dcterms:created>
  <dcterms:modified xsi:type="dcterms:W3CDTF">2014-07-08T12:26:49Z</dcterms:modified>
</cp:coreProperties>
</file>