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64" r:id="rId4"/>
    <p:sldId id="274" r:id="rId5"/>
    <p:sldId id="280" r:id="rId6"/>
    <p:sldId id="281" r:id="rId7"/>
    <p:sldId id="285" r:id="rId8"/>
    <p:sldId id="262" r:id="rId9"/>
    <p:sldId id="273" r:id="rId10"/>
    <p:sldId id="270" r:id="rId11"/>
    <p:sldId id="271" r:id="rId12"/>
    <p:sldId id="272" r:id="rId13"/>
    <p:sldId id="286" r:id="rId14"/>
    <p:sldId id="276" r:id="rId15"/>
    <p:sldId id="277" r:id="rId16"/>
    <p:sldId id="258" r:id="rId17"/>
    <p:sldId id="284" r:id="rId18"/>
    <p:sldId id="269" r:id="rId19"/>
    <p:sldId id="268" r:id="rId20"/>
    <p:sldId id="275" r:id="rId21"/>
    <p:sldId id="266" r:id="rId22"/>
    <p:sldId id="263" r:id="rId23"/>
    <p:sldId id="283" r:id="rId24"/>
    <p:sldId id="261" r:id="rId25"/>
    <p:sldId id="278" r:id="rId26"/>
    <p:sldId id="287" r:id="rId27"/>
    <p:sldId id="279" r:id="rId28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651"/>
    <a:srgbClr val="3333CC"/>
    <a:srgbClr val="FF0000"/>
    <a:srgbClr val="FFFF00"/>
    <a:srgbClr val="B2B2B2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269D2-44FC-4D5F-B0CD-FC16E0B07F8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23612E-B03E-44AA-A176-0D86A5E4AF8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8F6C-0DEF-4D31-AA9F-DB9C315AABE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A5B04-9A91-49C1-9B95-B3425B64D8A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8DCCE-3835-4BB3-B1C9-183F7232E0B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9A9E00-A38D-4F80-8FCB-F7101264565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ADEAC3-0CD7-4102-B641-3B85EBC997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9CE40E-5A3E-4AAF-B68D-0A3A3E3BAEE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BD0E97-583E-4686-9E62-744105D9E6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BA2DA-67DD-4F94-8524-4E7CC5A746A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41EFD-B795-456D-A051-34E06A375D8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05364-00B8-4B86-8682-791B6905C5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692A-EC73-4AB0-A632-0CE154CFA6F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B0043-E19B-411C-875B-862C37B7DB9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EE93-E57A-44E6-9500-1B379FD0921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249F3-334F-4864-A78A-A66160B0D5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6DCFB-6E89-4931-93A9-FF353BFC2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7DA0DB-CB0F-43EC-B16E-E8B6353BF00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Tm="3000"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8964612" cy="1152525"/>
          </a:xfrm>
          <a:ln/>
        </p:spPr>
        <p:txBody>
          <a:bodyPr/>
          <a:lstStyle/>
          <a:p>
            <a:r>
              <a:rPr lang="fr-FR" sz="3600" b="1">
                <a:solidFill>
                  <a:schemeClr val="bg1"/>
                </a:solidFill>
                <a:latin typeface="Calisto MT" pitchFamily="18" charset="0"/>
              </a:rPr>
              <a:t>REUNION DE PROJET COMENIUS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141663"/>
            <a:ext cx="6400800" cy="622300"/>
          </a:xfrm>
        </p:spPr>
        <p:txBody>
          <a:bodyPr/>
          <a:lstStyle/>
          <a:p>
            <a:r>
              <a:rPr lang="fr-FR" b="1" i="1">
                <a:solidFill>
                  <a:schemeClr val="bg1"/>
                </a:solidFill>
                <a:latin typeface="Calisto MT" pitchFamily="18" charset="0"/>
              </a:rPr>
              <a:t>Different numbers. Same values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58888" y="4076700"/>
            <a:ext cx="7056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chemeClr val="bg1"/>
                </a:solidFill>
                <a:latin typeface="Calisto MT" pitchFamily="18" charset="0"/>
              </a:rPr>
              <a:t>SALAMANQUE</a:t>
            </a:r>
          </a:p>
          <a:p>
            <a:pPr>
              <a:spcBef>
                <a:spcPct val="50000"/>
              </a:spcBef>
            </a:pPr>
            <a:r>
              <a:rPr lang="fr-FR" sz="3200" b="1">
                <a:solidFill>
                  <a:schemeClr val="bg1"/>
                </a:solidFill>
                <a:latin typeface="Calisto MT" pitchFamily="18" charset="0"/>
              </a:rPr>
              <a:t>7 au 11 octobre 2009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76600" y="6308725"/>
            <a:ext cx="2159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/>
              <a:t>Photos : D. LAVOLLEE</a:t>
            </a:r>
          </a:p>
        </p:txBody>
      </p:sp>
      <p:pic>
        <p:nvPicPr>
          <p:cNvPr id="2067" name="Picture 19" descr="LOGO COMENIU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5661025"/>
            <a:ext cx="1836737" cy="987425"/>
          </a:xfrm>
          <a:prstGeom prst="rect">
            <a:avLst/>
          </a:prstGeom>
          <a:noFill/>
        </p:spPr>
      </p:pic>
      <p:pic>
        <p:nvPicPr>
          <p:cNvPr id="2068" name="Picture 20" descr="LOGO IS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12088" y="5661025"/>
            <a:ext cx="1146175" cy="101123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29A5-699A-450F-BE86-96FEA89E2739}" type="slidenum">
              <a:rPr lang="fr-FR"/>
              <a:pPr/>
              <a:t>10</a:t>
            </a:fld>
            <a:endParaRPr lang="fr-F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fr-FR" sz="2800">
                <a:latin typeface="Calisto MT" pitchFamily="18" charset="0"/>
              </a:rPr>
              <a:t>La crèche et la maternelle</a:t>
            </a:r>
          </a:p>
        </p:txBody>
      </p:sp>
      <p:pic>
        <p:nvPicPr>
          <p:cNvPr id="34826" name="Picture 10" descr="DSC0473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484313"/>
            <a:ext cx="2914650" cy="2185987"/>
          </a:xfrm>
          <a:noFill/>
          <a:ln/>
        </p:spPr>
      </p:pic>
      <p:pic>
        <p:nvPicPr>
          <p:cNvPr id="34827" name="Picture 11" descr="DSC047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379861">
            <a:off x="5076825" y="1268413"/>
            <a:ext cx="2914650" cy="2185987"/>
          </a:xfrm>
          <a:noFill/>
          <a:ln/>
        </p:spPr>
      </p:pic>
      <p:pic>
        <p:nvPicPr>
          <p:cNvPr id="34828" name="Picture 12" descr="DSC047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971550" y="3789363"/>
            <a:ext cx="2916238" cy="2187575"/>
          </a:xfrm>
          <a:noFill/>
          <a:ln/>
        </p:spPr>
      </p:pic>
      <p:pic>
        <p:nvPicPr>
          <p:cNvPr id="34829" name="Picture 13" descr="DSC047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21024142">
            <a:off x="5148263" y="3933825"/>
            <a:ext cx="2916237" cy="2187575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DD18-0940-4F64-93CC-F40C400289EE}" type="slidenum">
              <a:rPr lang="fr-FR"/>
              <a:pPr/>
              <a:t>11</a:t>
            </a:fld>
            <a:endParaRPr lang="fr-FR"/>
          </a:p>
        </p:txBody>
      </p:sp>
      <p:pic>
        <p:nvPicPr>
          <p:cNvPr id="36872" name="Picture 8" descr="DSC047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8000" contrast="18000"/>
          </a:blip>
          <a:srcRect/>
          <a:stretch>
            <a:fillRect/>
          </a:stretch>
        </p:blipFill>
        <p:spPr>
          <a:xfrm>
            <a:off x="539750" y="1125538"/>
            <a:ext cx="4032250" cy="3025775"/>
          </a:xfrm>
          <a:noFill/>
          <a:ln/>
        </p:spPr>
      </p:pic>
      <p:pic>
        <p:nvPicPr>
          <p:cNvPr id="36873" name="Picture 9" descr="DSC047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lum bright="12000" contrast="12000"/>
          </a:blip>
          <a:srcRect/>
          <a:stretch>
            <a:fillRect/>
          </a:stretch>
        </p:blipFill>
        <p:spPr>
          <a:xfrm>
            <a:off x="4716463" y="2997200"/>
            <a:ext cx="4068762" cy="3052763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B151-226F-4BC3-A65C-16F0FE2E150E}" type="slidenum">
              <a:rPr lang="fr-FR"/>
              <a:pPr/>
              <a:t>12</a:t>
            </a:fld>
            <a:endParaRPr lang="fr-FR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2800">
                <a:latin typeface="Calisto MT" pitchFamily="18" charset="0"/>
              </a:rPr>
              <a:t>Le collège et le lycée</a:t>
            </a:r>
          </a:p>
        </p:txBody>
      </p:sp>
      <p:pic>
        <p:nvPicPr>
          <p:cNvPr id="38920" name="Picture 8" descr="DSC047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557338"/>
            <a:ext cx="2914650" cy="2185987"/>
          </a:xfrm>
          <a:noFill/>
          <a:ln/>
        </p:spPr>
      </p:pic>
      <p:pic>
        <p:nvPicPr>
          <p:cNvPr id="38921" name="Picture 9" descr="DSC047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1628775"/>
            <a:ext cx="2914650" cy="2185988"/>
          </a:xfrm>
          <a:noFill/>
          <a:ln/>
        </p:spPr>
      </p:pic>
      <p:pic>
        <p:nvPicPr>
          <p:cNvPr id="38922" name="Picture 10" descr="DSC047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38926" name="Picture 14" descr="DSC0474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19700" y="3933825"/>
            <a:ext cx="2963863" cy="2224088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99DC-DE44-4F3B-8F8C-119C3084FCB4}" type="slidenum">
              <a:rPr lang="fr-FR"/>
              <a:pPr/>
              <a:t>13</a:t>
            </a:fld>
            <a:endParaRPr lang="fr-FR"/>
          </a:p>
        </p:txBody>
      </p:sp>
      <p:pic>
        <p:nvPicPr>
          <p:cNvPr id="78853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03350" y="260350"/>
            <a:ext cx="6264275" cy="4699000"/>
          </a:xfrm>
          <a:noFill/>
          <a:ln/>
        </p:spPr>
      </p:pic>
      <p:sp>
        <p:nvSpPr>
          <p:cNvPr id="78854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1835150" y="5157788"/>
            <a:ext cx="5329238" cy="10080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Vendredi 10 octobre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6B74-A6A5-4DFA-925F-DDB763C0B05F}" type="slidenum">
              <a:rPr lang="fr-FR"/>
              <a:pPr/>
              <a:t>14</a:t>
            </a:fld>
            <a:endParaRPr lang="fr-F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404813"/>
            <a:ext cx="6400800" cy="4794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fr-FR" sz="2800">
                <a:latin typeface="Calisto MT" pitchFamily="18" charset="0"/>
              </a:rPr>
              <a:t>Réunion de projet</a:t>
            </a:r>
          </a:p>
        </p:txBody>
      </p:sp>
      <p:pic>
        <p:nvPicPr>
          <p:cNvPr id="49162" name="Picture 10" descr="DSC048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412875"/>
            <a:ext cx="2914650" cy="2185988"/>
          </a:xfrm>
          <a:noFill/>
          <a:ln/>
        </p:spPr>
      </p:pic>
      <p:pic>
        <p:nvPicPr>
          <p:cNvPr id="49163" name="Picture 11" descr="DSC047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1412875"/>
            <a:ext cx="2914650" cy="2185988"/>
          </a:xfrm>
          <a:noFill/>
          <a:ln/>
        </p:spPr>
      </p:pic>
      <p:pic>
        <p:nvPicPr>
          <p:cNvPr id="49164" name="Picture 12" descr="DSC0475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42988" y="4076700"/>
            <a:ext cx="2916237" cy="2187575"/>
          </a:xfrm>
          <a:noFill/>
          <a:ln/>
        </p:spPr>
      </p:pic>
      <p:pic>
        <p:nvPicPr>
          <p:cNvPr id="49165" name="Picture 13" descr="DSC0475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lum bright="24000" contrast="24000"/>
          </a:blip>
          <a:srcRect/>
          <a:stretch>
            <a:fillRect/>
          </a:stretch>
        </p:blipFill>
        <p:spPr>
          <a:xfrm>
            <a:off x="5219700" y="3933825"/>
            <a:ext cx="2916238" cy="2187575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111D-5D5D-4DBF-A318-B841A2C54586}" type="slidenum">
              <a:rPr lang="fr-FR"/>
              <a:pPr/>
              <a:t>15</a:t>
            </a:fld>
            <a:endParaRPr lang="fr-FR"/>
          </a:p>
        </p:txBody>
      </p:sp>
      <p:pic>
        <p:nvPicPr>
          <p:cNvPr id="52233" name="Picture 9" descr="DSC0475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24000" contrast="24000"/>
          </a:blip>
          <a:srcRect/>
          <a:stretch>
            <a:fillRect/>
          </a:stretch>
        </p:blipFill>
        <p:spPr>
          <a:xfrm>
            <a:off x="684213" y="908050"/>
            <a:ext cx="2914650" cy="2185988"/>
          </a:xfrm>
          <a:noFill/>
          <a:ln/>
        </p:spPr>
      </p:pic>
      <p:pic>
        <p:nvPicPr>
          <p:cNvPr id="52235" name="Picture 11" descr="DSC047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84213" y="3357563"/>
            <a:ext cx="2916237" cy="2187575"/>
          </a:xfrm>
          <a:noFill/>
          <a:ln/>
        </p:spPr>
      </p:pic>
      <p:pic>
        <p:nvPicPr>
          <p:cNvPr id="52237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924300" y="1268413"/>
            <a:ext cx="4679950" cy="3565525"/>
          </a:xfrm>
          <a:noFill/>
          <a:ln/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779838" y="4941888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alisto MT" pitchFamily="18" charset="0"/>
              </a:rPr>
              <a:t>L’équipe éducative européenne au grand complet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367-4ACF-45B3-B2BA-106892EA5057}" type="slidenum">
              <a:rPr lang="fr-FR"/>
              <a:pPr/>
              <a:t>16</a:t>
            </a:fld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z="2400">
                <a:latin typeface="Calisto MT" pitchFamily="18" charset="0"/>
              </a:rPr>
              <a:t>Chaque partenaire présente son pays, sa région et son école</a:t>
            </a:r>
          </a:p>
        </p:txBody>
      </p:sp>
      <p:pic>
        <p:nvPicPr>
          <p:cNvPr id="11273" name="Picture 9" descr="DSC0476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6013" y="1557338"/>
            <a:ext cx="2914650" cy="2185987"/>
          </a:xfrm>
          <a:noFill/>
          <a:ln/>
        </p:spPr>
      </p:pic>
      <p:pic>
        <p:nvPicPr>
          <p:cNvPr id="11274" name="Picture 10" descr="DSC047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3800" y="1628775"/>
            <a:ext cx="2914650" cy="2185988"/>
          </a:xfrm>
          <a:noFill/>
          <a:ln/>
        </p:spPr>
      </p:pic>
      <p:pic>
        <p:nvPicPr>
          <p:cNvPr id="11275" name="Picture 11" descr="DSC0478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16013" y="4076700"/>
            <a:ext cx="2916237" cy="2187575"/>
          </a:xfrm>
          <a:noFill/>
          <a:ln/>
        </p:spPr>
      </p:pic>
      <p:pic>
        <p:nvPicPr>
          <p:cNvPr id="11276" name="Picture 12" descr="DSC0478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003800" y="4076700"/>
            <a:ext cx="2916238" cy="2187575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6F38-AC85-4AD5-8F8C-F248683710CD}" type="slidenum">
              <a:rPr lang="fr-FR"/>
              <a:pPr/>
              <a:t>17</a:t>
            </a:fld>
            <a:endParaRPr lang="fr-FR"/>
          </a:p>
        </p:txBody>
      </p:sp>
      <p:pic>
        <p:nvPicPr>
          <p:cNvPr id="74757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88913"/>
            <a:ext cx="7127875" cy="4603750"/>
          </a:xfrm>
          <a:noFill/>
          <a:ln/>
        </p:spPr>
      </p:pic>
      <p:sp>
        <p:nvSpPr>
          <p:cNvPr id="74758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1979613" y="5013325"/>
            <a:ext cx="5329237" cy="9366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Samedi 10 octobre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876925"/>
            <a:ext cx="6400800" cy="50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latin typeface="Calisto MT" pitchFamily="18" charset="0"/>
              </a:rPr>
              <a:t>Visite de Salamanque par le groupe</a:t>
            </a:r>
          </a:p>
        </p:txBody>
      </p:sp>
      <p:pic>
        <p:nvPicPr>
          <p:cNvPr id="27654" name="Picture 6" descr="comeni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620713"/>
            <a:ext cx="74374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971-0327-4D4F-A65D-C12B7AE40A93}" type="slidenum">
              <a:rPr lang="fr-FR"/>
              <a:pPr/>
              <a:t>19</a:t>
            </a:fld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fr-FR" sz="2800">
                <a:latin typeface="Calisto MT" pitchFamily="18" charset="0"/>
              </a:rPr>
              <a:t>Chacune des délégations des quatre pays pose</a:t>
            </a:r>
          </a:p>
        </p:txBody>
      </p:sp>
      <p:pic>
        <p:nvPicPr>
          <p:cNvPr id="26634" name="Picture 10" descr="DSC048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 rot="798836">
            <a:off x="4500563" y="1196975"/>
            <a:ext cx="3490912" cy="2617788"/>
          </a:xfrm>
          <a:noFill/>
          <a:ln/>
        </p:spPr>
      </p:pic>
      <p:pic>
        <p:nvPicPr>
          <p:cNvPr id="26637" name="Picture 13" descr="DSC048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11188" y="4005263"/>
            <a:ext cx="3563937" cy="2673350"/>
          </a:xfrm>
          <a:noFill/>
          <a:ln/>
        </p:spPr>
      </p:pic>
      <p:pic>
        <p:nvPicPr>
          <p:cNvPr id="26642" name="Picture 18" descr="DSC048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 rot="21063762">
            <a:off x="4643438" y="3860800"/>
            <a:ext cx="3565525" cy="2674938"/>
          </a:xfrm>
          <a:noFill/>
          <a:ln/>
        </p:spPr>
      </p:pic>
      <p:pic>
        <p:nvPicPr>
          <p:cNvPr id="26644" name="Picture 20" descr="DSC0479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>
          <a:xfrm rot="21228146">
            <a:off x="468313" y="1143000"/>
            <a:ext cx="3562350" cy="2671763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B65E-B308-438F-BC67-B06F7DB3D023}" type="slidenum">
              <a:rPr lang="fr-FR"/>
              <a:pPr/>
              <a:t>2</a:t>
            </a:fld>
            <a:endParaRPr lang="fr-F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3200"/>
              <a:t>Le projet et ses partenaires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800"/>
              <a:t>Le projet Comenius </a:t>
            </a:r>
            <a:r>
              <a:rPr lang="fr-FR" sz="2000" i="1"/>
              <a:t>Different numbers. Same values</a:t>
            </a:r>
            <a:r>
              <a:rPr lang="fr-FR" sz="1800" i="1"/>
              <a:t> </a:t>
            </a:r>
            <a:r>
              <a:rPr lang="fr-FR" sz="1800"/>
              <a:t>est un projet de</a:t>
            </a:r>
            <a:r>
              <a:rPr lang="fr-FR" sz="1800" i="1"/>
              <a:t> </a:t>
            </a:r>
            <a:r>
              <a:rPr lang="fr-FR" sz="1800"/>
              <a:t>partenariat scolaire. Il englobe 6 écoles de 4 pays :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Autriche</a:t>
            </a:r>
            <a:r>
              <a:rPr lang="fr-FR" sz="1800"/>
              <a:t> : </a:t>
            </a:r>
            <a:r>
              <a:rPr lang="fr-FR" sz="1800" i="1"/>
              <a:t>Europaschule</a:t>
            </a:r>
            <a:r>
              <a:rPr lang="fr-FR" sz="1800"/>
              <a:t> à Wiener Neustadt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Espagne</a:t>
            </a:r>
            <a:r>
              <a:rPr lang="fr-FR" sz="1800"/>
              <a:t> : </a:t>
            </a:r>
            <a:r>
              <a:rPr lang="fr-FR" sz="1800" i="1"/>
              <a:t>Colegio Maria Auxiliadora</a:t>
            </a:r>
            <a:r>
              <a:rPr lang="fr-FR" sz="1800"/>
              <a:t> à Salamanque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France </a:t>
            </a:r>
            <a:r>
              <a:rPr lang="fr-FR" sz="1800"/>
              <a:t>:  Martinique :  </a:t>
            </a:r>
            <a:r>
              <a:rPr lang="fr-FR" sz="1800" i="1"/>
              <a:t>Lycée Joseph Gaillard</a:t>
            </a:r>
            <a:r>
              <a:rPr lang="fr-FR" sz="1800"/>
              <a:t> à Fort de France</a:t>
            </a:r>
          </a:p>
          <a:p>
            <a:pPr marL="0" indent="0">
              <a:buFontTx/>
              <a:buNone/>
            </a:pPr>
            <a:r>
              <a:rPr lang="fr-FR" sz="1800"/>
              <a:t>	 Métropole : </a:t>
            </a:r>
            <a:r>
              <a:rPr lang="fr-FR" sz="1800" i="1"/>
              <a:t>Institution du Sacré Cœur</a:t>
            </a:r>
            <a:r>
              <a:rPr lang="fr-FR" sz="1800"/>
              <a:t> à La Ville du Bois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Royaume-Uni :</a:t>
            </a:r>
            <a:r>
              <a:rPr lang="fr-FR" sz="1800"/>
              <a:t> </a:t>
            </a:r>
            <a:r>
              <a:rPr lang="fr-FR" sz="1800" i="1"/>
              <a:t>Braunton School and Community College </a:t>
            </a:r>
            <a:r>
              <a:rPr lang="fr-FR" sz="1800"/>
              <a:t>à Braunton</a:t>
            </a:r>
          </a:p>
          <a:p>
            <a:pPr marL="0" indent="0">
              <a:buFontTx/>
              <a:buNone/>
            </a:pPr>
            <a:r>
              <a:rPr lang="fr-FR" sz="1800"/>
              <a:t>                           </a:t>
            </a:r>
            <a:r>
              <a:rPr lang="fr-FR" sz="1800" i="1"/>
              <a:t>Pilton Community College</a:t>
            </a:r>
            <a:r>
              <a:rPr lang="fr-FR" sz="1800"/>
              <a:t> à Barnstaple</a:t>
            </a:r>
            <a:endParaRPr lang="fr-FR" sz="1800" b="1" i="1"/>
          </a:p>
          <a:p>
            <a:pPr marL="0" indent="0"/>
            <a:endParaRPr lang="fr-FR" sz="1800" i="1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3141663"/>
            <a:ext cx="73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2492375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750" y="3933825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941888"/>
            <a:ext cx="809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9380-C2B0-4FEC-BF53-6E4AE99E8090}" type="slidenum">
              <a:rPr lang="fr-FR"/>
              <a:pPr/>
              <a:t>20</a:t>
            </a:fld>
            <a:endParaRPr lang="fr-FR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2800">
                <a:latin typeface="Calisto MT" pitchFamily="18" charset="0"/>
              </a:rPr>
              <a:t>Les deux cathédrales …</a:t>
            </a:r>
          </a:p>
        </p:txBody>
      </p:sp>
      <p:pic>
        <p:nvPicPr>
          <p:cNvPr id="47114" name="Picture 10" descr="DSC048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8000" contrast="18000"/>
          </a:blip>
          <a:srcRect/>
          <a:stretch>
            <a:fillRect/>
          </a:stretch>
        </p:blipFill>
        <p:spPr>
          <a:xfrm rot="20917493">
            <a:off x="323850" y="1557338"/>
            <a:ext cx="3995738" cy="2997200"/>
          </a:xfrm>
          <a:noFill/>
          <a:ln/>
        </p:spPr>
      </p:pic>
      <p:pic>
        <p:nvPicPr>
          <p:cNvPr id="47115" name="Picture 11" descr="DSC048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892993">
            <a:off x="4645025" y="1770063"/>
            <a:ext cx="3724275" cy="2794000"/>
          </a:xfrm>
          <a:noFill/>
          <a:ln/>
        </p:spPr>
      </p:pic>
      <p:pic>
        <p:nvPicPr>
          <p:cNvPr id="47116" name="Picture 12" descr="DSC048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843213" y="4365625"/>
            <a:ext cx="3049587" cy="2287588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896B-C109-4A34-81A0-6217C4D19E8C}" type="slidenum">
              <a:rPr lang="fr-FR"/>
              <a:pPr/>
              <a:t>21</a:t>
            </a:fld>
            <a:endParaRPr lang="fr-FR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2800">
                <a:latin typeface="Calisto MT" pitchFamily="18" charset="0"/>
              </a:rPr>
              <a:t>… et autres monuments célèbres …</a:t>
            </a:r>
          </a:p>
        </p:txBody>
      </p:sp>
      <p:pic>
        <p:nvPicPr>
          <p:cNvPr id="23563" name="Picture 11" descr="DSC048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1014241">
            <a:off x="1019175" y="1600200"/>
            <a:ext cx="2914650" cy="2185988"/>
          </a:xfrm>
          <a:noFill/>
          <a:ln/>
        </p:spPr>
      </p:pic>
      <p:pic>
        <p:nvPicPr>
          <p:cNvPr id="23564" name="Picture 12" descr="DSC048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92725" y="1628775"/>
            <a:ext cx="2914650" cy="2185988"/>
          </a:xfrm>
          <a:noFill/>
          <a:ln/>
        </p:spPr>
      </p:pic>
      <p:pic>
        <p:nvPicPr>
          <p:cNvPr id="23565" name="Picture 13" descr="DSC048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23566" name="Picture 14" descr="DSC0484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856845">
            <a:off x="4910138" y="3900488"/>
            <a:ext cx="3192462" cy="2395537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5CA-3371-41B6-AA8E-3673547E8C33}" type="slidenum">
              <a:rPr lang="fr-FR"/>
              <a:pPr/>
              <a:t>22</a:t>
            </a:fld>
            <a:endParaRPr lang="fr-FR"/>
          </a:p>
        </p:txBody>
      </p:sp>
      <p:pic>
        <p:nvPicPr>
          <p:cNvPr id="6146" name="Picture 2" descr="salam prof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206625"/>
            <a:ext cx="3887788" cy="3022600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fr-FR" sz="2800">
                <a:latin typeface="Calisto MT" pitchFamily="18" charset="0"/>
              </a:rPr>
              <a:t>Visite des environs de Salamanque</a:t>
            </a:r>
          </a:p>
        </p:txBody>
      </p:sp>
      <p:pic>
        <p:nvPicPr>
          <p:cNvPr id="6155" name="Picture 11" descr="Salam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2205038"/>
            <a:ext cx="4038600" cy="3028950"/>
          </a:xfrm>
          <a:noFill/>
          <a:ln/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908175" y="5734050"/>
            <a:ext cx="594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>
                <a:latin typeface="Calisto MT" pitchFamily="18" charset="0"/>
              </a:rPr>
              <a:t>La Alberca, un village ancien, très fleuri, culmine à 1 048 m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983-5879-4CB2-AFB6-2581C5EE69A5}" type="slidenum">
              <a:rPr lang="fr-FR"/>
              <a:pPr/>
              <a:t>23</a:t>
            </a:fld>
            <a:endParaRPr lang="fr-FR"/>
          </a:p>
        </p:txBody>
      </p:sp>
      <p:pic>
        <p:nvPicPr>
          <p:cNvPr id="72709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58888" y="404813"/>
            <a:ext cx="6638925" cy="4679950"/>
          </a:xfrm>
          <a:noFill/>
          <a:ln/>
        </p:spPr>
      </p:pic>
      <p:sp>
        <p:nvSpPr>
          <p:cNvPr id="72710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1763713" y="5013325"/>
            <a:ext cx="5610225" cy="136683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Dimanche 11 octobre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F683-0F76-48E2-BAB6-5F8936A5D3A8}" type="slidenum">
              <a:rPr lang="fr-FR"/>
              <a:pPr/>
              <a:t>24</a:t>
            </a:fld>
            <a:endParaRPr lang="fr-FR"/>
          </a:p>
        </p:txBody>
      </p:sp>
      <p:pic>
        <p:nvPicPr>
          <p:cNvPr id="8458" name="Picture 266" descr="LARM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158529">
            <a:off x="4356100" y="4149725"/>
            <a:ext cx="349250" cy="349250"/>
          </a:xfrm>
          <a:prstGeom prst="rect">
            <a:avLst/>
          </a:prstGeom>
          <a:noFill/>
        </p:spPr>
      </p:pic>
      <p:pic>
        <p:nvPicPr>
          <p:cNvPr id="8454" name="Picture 262" descr="LARM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412875"/>
            <a:ext cx="215900" cy="287338"/>
          </a:xfrm>
          <a:prstGeom prst="rect">
            <a:avLst/>
          </a:prstGeom>
          <a:noFill/>
        </p:spPr>
      </p:pic>
      <p:pic>
        <p:nvPicPr>
          <p:cNvPr id="8195" name="Picture 3" descr="salam 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lum bright="12000" contrast="18000"/>
          </a:blip>
          <a:srcRect/>
          <a:stretch>
            <a:fillRect/>
          </a:stretch>
        </p:blipFill>
        <p:spPr>
          <a:xfrm>
            <a:off x="900113" y="836613"/>
            <a:ext cx="3238500" cy="2428875"/>
          </a:xfrm>
          <a:noFill/>
          <a:ln/>
        </p:spPr>
      </p:pic>
      <p:pic>
        <p:nvPicPr>
          <p:cNvPr id="8200" name="Picture 8" descr="salam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92725" y="836613"/>
            <a:ext cx="3257550" cy="2447925"/>
          </a:xfrm>
          <a:noFill/>
          <a:ln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908175" y="3573463"/>
            <a:ext cx="5573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800">
                <a:latin typeface="Calisto MT" pitchFamily="18" charset="0"/>
              </a:rPr>
              <a:t>Les adieux avec les familles d’accueil</a:t>
            </a:r>
          </a:p>
        </p:txBody>
      </p:sp>
      <p:pic>
        <p:nvPicPr>
          <p:cNvPr id="8411" name="Picture 219" descr="OEI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4663" y="1052513"/>
            <a:ext cx="935037" cy="649287"/>
          </a:xfrm>
          <a:prstGeom prst="rect">
            <a:avLst/>
          </a:prstGeom>
          <a:noFill/>
        </p:spPr>
      </p:pic>
      <p:pic>
        <p:nvPicPr>
          <p:cNvPr id="8412" name="Picture 220" descr="LARM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1412875"/>
            <a:ext cx="287338" cy="250825"/>
          </a:xfrm>
          <a:prstGeom prst="rect">
            <a:avLst/>
          </a:prstGeom>
          <a:noFill/>
        </p:spPr>
      </p:pic>
      <p:pic>
        <p:nvPicPr>
          <p:cNvPr id="8408" name="Picture 216" descr="AVION SALAMANQU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1338398">
            <a:off x="5292725" y="4868863"/>
            <a:ext cx="2879725" cy="1017587"/>
          </a:xfrm>
          <a:prstGeom prst="rect">
            <a:avLst/>
          </a:prstGeom>
          <a:noFill/>
        </p:spPr>
      </p:pic>
      <p:pic>
        <p:nvPicPr>
          <p:cNvPr id="8406" name="Picture 214" descr="CAR"/>
          <p:cNvPicPr>
            <a:picLocks noChangeAspect="1" noChangeArrowheads="1"/>
          </p:cNvPicPr>
          <p:nvPr/>
        </p:nvPicPr>
        <p:blipFill>
          <a:blip r:embed="rId9" cstate="screen"/>
          <a:srcRect t="30934" r="18465"/>
          <a:stretch>
            <a:fillRect/>
          </a:stretch>
        </p:blipFill>
        <p:spPr bwMode="auto">
          <a:xfrm>
            <a:off x="0" y="5013325"/>
            <a:ext cx="1657350" cy="1065213"/>
          </a:xfrm>
          <a:prstGeom prst="rect">
            <a:avLst/>
          </a:prstGeom>
          <a:noFill/>
        </p:spPr>
      </p:pic>
      <p:grpSp>
        <p:nvGrpSpPr>
          <p:cNvPr id="8420" name="Group 228"/>
          <p:cNvGrpSpPr>
            <a:grpSpLocks noChangeAspect="1"/>
          </p:cNvGrpSpPr>
          <p:nvPr/>
        </p:nvGrpSpPr>
        <p:grpSpPr bwMode="auto">
          <a:xfrm>
            <a:off x="2700338" y="5516563"/>
            <a:ext cx="423862" cy="577850"/>
            <a:chOff x="2459" y="1586"/>
            <a:chExt cx="842" cy="1147"/>
          </a:xfrm>
        </p:grpSpPr>
        <p:sp>
          <p:nvSpPr>
            <p:cNvPr id="8421" name="AutoShape 229"/>
            <p:cNvSpPr>
              <a:spLocks noChangeAspect="1" noChangeArrowheads="1" noTextEdit="1"/>
            </p:cNvSpPr>
            <p:nvPr/>
          </p:nvSpPr>
          <p:spPr bwMode="auto">
            <a:xfrm>
              <a:off x="2459" y="1586"/>
              <a:ext cx="842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2" name="Freeform 230"/>
            <p:cNvSpPr>
              <a:spLocks/>
            </p:cNvSpPr>
            <p:nvPr/>
          </p:nvSpPr>
          <p:spPr bwMode="auto">
            <a:xfrm>
              <a:off x="2462" y="2546"/>
              <a:ext cx="834" cy="186"/>
            </a:xfrm>
            <a:custGeom>
              <a:avLst/>
              <a:gdLst/>
              <a:ahLst/>
              <a:cxnLst>
                <a:cxn ang="0">
                  <a:pos x="135" y="87"/>
                </a:cxn>
                <a:cxn ang="0">
                  <a:pos x="53" y="136"/>
                </a:cxn>
                <a:cxn ang="0">
                  <a:pos x="1" y="209"/>
                </a:cxn>
                <a:cxn ang="0">
                  <a:pos x="6" y="260"/>
                </a:cxn>
                <a:cxn ang="0">
                  <a:pos x="43" y="305"/>
                </a:cxn>
                <a:cxn ang="0">
                  <a:pos x="103" y="335"/>
                </a:cxn>
                <a:cxn ang="0">
                  <a:pos x="143" y="349"/>
                </a:cxn>
                <a:cxn ang="0">
                  <a:pos x="194" y="360"/>
                </a:cxn>
                <a:cxn ang="0">
                  <a:pos x="239" y="367"/>
                </a:cxn>
                <a:cxn ang="0">
                  <a:pos x="283" y="368"/>
                </a:cxn>
                <a:cxn ang="0">
                  <a:pos x="333" y="367"/>
                </a:cxn>
                <a:cxn ang="0">
                  <a:pos x="383" y="363"/>
                </a:cxn>
                <a:cxn ang="0">
                  <a:pos x="436" y="353"/>
                </a:cxn>
                <a:cxn ang="0">
                  <a:pos x="492" y="341"/>
                </a:cxn>
                <a:cxn ang="0">
                  <a:pos x="544" y="330"/>
                </a:cxn>
                <a:cxn ang="0">
                  <a:pos x="589" y="322"/>
                </a:cxn>
                <a:cxn ang="0">
                  <a:pos x="628" y="318"/>
                </a:cxn>
                <a:cxn ang="0">
                  <a:pos x="662" y="315"/>
                </a:cxn>
                <a:cxn ang="0">
                  <a:pos x="693" y="315"/>
                </a:cxn>
                <a:cxn ang="0">
                  <a:pos x="732" y="319"/>
                </a:cxn>
                <a:cxn ang="0">
                  <a:pos x="768" y="325"/>
                </a:cxn>
                <a:cxn ang="0">
                  <a:pos x="803" y="333"/>
                </a:cxn>
                <a:cxn ang="0">
                  <a:pos x="842" y="341"/>
                </a:cxn>
                <a:cxn ang="0">
                  <a:pos x="885" y="350"/>
                </a:cxn>
                <a:cxn ang="0">
                  <a:pos x="924" y="356"/>
                </a:cxn>
                <a:cxn ang="0">
                  <a:pos x="958" y="361"/>
                </a:cxn>
                <a:cxn ang="0">
                  <a:pos x="989" y="365"/>
                </a:cxn>
                <a:cxn ang="0">
                  <a:pos x="1041" y="370"/>
                </a:cxn>
                <a:cxn ang="0">
                  <a:pos x="1089" y="372"/>
                </a:cxn>
                <a:cxn ang="0">
                  <a:pos x="1132" y="371"/>
                </a:cxn>
                <a:cxn ang="0">
                  <a:pos x="1170" y="367"/>
                </a:cxn>
                <a:cxn ang="0">
                  <a:pos x="1204" y="360"/>
                </a:cxn>
                <a:cxn ang="0">
                  <a:pos x="1254" y="345"/>
                </a:cxn>
                <a:cxn ang="0">
                  <a:pos x="1308" y="318"/>
                </a:cxn>
                <a:cxn ang="0">
                  <a:pos x="1359" y="280"/>
                </a:cxn>
                <a:cxn ang="0">
                  <a:pos x="1367" y="224"/>
                </a:cxn>
                <a:cxn ang="0">
                  <a:pos x="1332" y="178"/>
                </a:cxn>
                <a:cxn ang="0">
                  <a:pos x="1354" y="148"/>
                </a:cxn>
                <a:cxn ang="0">
                  <a:pos x="1387" y="136"/>
                </a:cxn>
                <a:cxn ang="0">
                  <a:pos x="1422" y="125"/>
                </a:cxn>
                <a:cxn ang="0">
                  <a:pos x="1459" y="118"/>
                </a:cxn>
                <a:cxn ang="0">
                  <a:pos x="1498" y="111"/>
                </a:cxn>
                <a:cxn ang="0">
                  <a:pos x="1535" y="106"/>
                </a:cxn>
                <a:cxn ang="0">
                  <a:pos x="1603" y="88"/>
                </a:cxn>
                <a:cxn ang="0">
                  <a:pos x="1652" y="60"/>
                </a:cxn>
                <a:cxn ang="0">
                  <a:pos x="1664" y="25"/>
                </a:cxn>
                <a:cxn ang="0">
                  <a:pos x="1609" y="15"/>
                </a:cxn>
                <a:cxn ang="0">
                  <a:pos x="1496" y="8"/>
                </a:cxn>
                <a:cxn ang="0">
                  <a:pos x="1340" y="2"/>
                </a:cxn>
                <a:cxn ang="0">
                  <a:pos x="1154" y="0"/>
                </a:cxn>
                <a:cxn ang="0">
                  <a:pos x="952" y="1"/>
                </a:cxn>
                <a:cxn ang="0">
                  <a:pos x="748" y="4"/>
                </a:cxn>
                <a:cxn ang="0">
                  <a:pos x="555" y="11"/>
                </a:cxn>
                <a:cxn ang="0">
                  <a:pos x="387" y="22"/>
                </a:cxn>
                <a:cxn ang="0">
                  <a:pos x="259" y="35"/>
                </a:cxn>
                <a:cxn ang="0">
                  <a:pos x="184" y="53"/>
                </a:cxn>
              </a:cxnLst>
              <a:rect l="0" t="0" r="r" b="b"/>
              <a:pathLst>
                <a:path w="1668" h="372">
                  <a:moveTo>
                    <a:pt x="174" y="60"/>
                  </a:moveTo>
                  <a:lnTo>
                    <a:pt x="157" y="73"/>
                  </a:lnTo>
                  <a:lnTo>
                    <a:pt x="135" y="87"/>
                  </a:lnTo>
                  <a:lnTo>
                    <a:pt x="108" y="101"/>
                  </a:lnTo>
                  <a:lnTo>
                    <a:pt x="79" y="117"/>
                  </a:lnTo>
                  <a:lnTo>
                    <a:pt x="53" y="136"/>
                  </a:lnTo>
                  <a:lnTo>
                    <a:pt x="29" y="158"/>
                  </a:lnTo>
                  <a:lnTo>
                    <a:pt x="11" y="182"/>
                  </a:lnTo>
                  <a:lnTo>
                    <a:pt x="1" y="209"/>
                  </a:lnTo>
                  <a:lnTo>
                    <a:pt x="0" y="227"/>
                  </a:lnTo>
                  <a:lnTo>
                    <a:pt x="1" y="243"/>
                  </a:lnTo>
                  <a:lnTo>
                    <a:pt x="6" y="260"/>
                  </a:lnTo>
                  <a:lnTo>
                    <a:pt x="14" y="275"/>
                  </a:lnTo>
                  <a:lnTo>
                    <a:pt x="26" y="290"/>
                  </a:lnTo>
                  <a:lnTo>
                    <a:pt x="43" y="305"/>
                  </a:lnTo>
                  <a:lnTo>
                    <a:pt x="64" y="318"/>
                  </a:lnTo>
                  <a:lnTo>
                    <a:pt x="91" y="330"/>
                  </a:lnTo>
                  <a:lnTo>
                    <a:pt x="103" y="335"/>
                  </a:lnTo>
                  <a:lnTo>
                    <a:pt x="115" y="340"/>
                  </a:lnTo>
                  <a:lnTo>
                    <a:pt x="129" y="344"/>
                  </a:lnTo>
                  <a:lnTo>
                    <a:pt x="143" y="349"/>
                  </a:lnTo>
                  <a:lnTo>
                    <a:pt x="159" y="353"/>
                  </a:lnTo>
                  <a:lnTo>
                    <a:pt x="175" y="357"/>
                  </a:lnTo>
                  <a:lnTo>
                    <a:pt x="194" y="360"/>
                  </a:lnTo>
                  <a:lnTo>
                    <a:pt x="212" y="364"/>
                  </a:lnTo>
                  <a:lnTo>
                    <a:pt x="225" y="365"/>
                  </a:lnTo>
                  <a:lnTo>
                    <a:pt x="239" y="367"/>
                  </a:lnTo>
                  <a:lnTo>
                    <a:pt x="253" y="367"/>
                  </a:lnTo>
                  <a:lnTo>
                    <a:pt x="268" y="368"/>
                  </a:lnTo>
                  <a:lnTo>
                    <a:pt x="283" y="368"/>
                  </a:lnTo>
                  <a:lnTo>
                    <a:pt x="300" y="368"/>
                  </a:lnTo>
                  <a:lnTo>
                    <a:pt x="316" y="368"/>
                  </a:lnTo>
                  <a:lnTo>
                    <a:pt x="333" y="367"/>
                  </a:lnTo>
                  <a:lnTo>
                    <a:pt x="349" y="366"/>
                  </a:lnTo>
                  <a:lnTo>
                    <a:pt x="365" y="365"/>
                  </a:lnTo>
                  <a:lnTo>
                    <a:pt x="383" y="363"/>
                  </a:lnTo>
                  <a:lnTo>
                    <a:pt x="400" y="360"/>
                  </a:lnTo>
                  <a:lnTo>
                    <a:pt x="417" y="357"/>
                  </a:lnTo>
                  <a:lnTo>
                    <a:pt x="436" y="353"/>
                  </a:lnTo>
                  <a:lnTo>
                    <a:pt x="454" y="350"/>
                  </a:lnTo>
                  <a:lnTo>
                    <a:pt x="474" y="345"/>
                  </a:lnTo>
                  <a:lnTo>
                    <a:pt x="492" y="341"/>
                  </a:lnTo>
                  <a:lnTo>
                    <a:pt x="511" y="337"/>
                  </a:lnTo>
                  <a:lnTo>
                    <a:pt x="528" y="334"/>
                  </a:lnTo>
                  <a:lnTo>
                    <a:pt x="544" y="330"/>
                  </a:lnTo>
                  <a:lnTo>
                    <a:pt x="559" y="327"/>
                  </a:lnTo>
                  <a:lnTo>
                    <a:pt x="574" y="325"/>
                  </a:lnTo>
                  <a:lnTo>
                    <a:pt x="589" y="322"/>
                  </a:lnTo>
                  <a:lnTo>
                    <a:pt x="603" y="320"/>
                  </a:lnTo>
                  <a:lnTo>
                    <a:pt x="615" y="319"/>
                  </a:lnTo>
                  <a:lnTo>
                    <a:pt x="628" y="318"/>
                  </a:lnTo>
                  <a:lnTo>
                    <a:pt x="640" y="317"/>
                  </a:lnTo>
                  <a:lnTo>
                    <a:pt x="651" y="315"/>
                  </a:lnTo>
                  <a:lnTo>
                    <a:pt x="662" y="315"/>
                  </a:lnTo>
                  <a:lnTo>
                    <a:pt x="673" y="315"/>
                  </a:lnTo>
                  <a:lnTo>
                    <a:pt x="682" y="315"/>
                  </a:lnTo>
                  <a:lnTo>
                    <a:pt x="693" y="315"/>
                  </a:lnTo>
                  <a:lnTo>
                    <a:pt x="706" y="317"/>
                  </a:lnTo>
                  <a:lnTo>
                    <a:pt x="719" y="318"/>
                  </a:lnTo>
                  <a:lnTo>
                    <a:pt x="732" y="319"/>
                  </a:lnTo>
                  <a:lnTo>
                    <a:pt x="743" y="321"/>
                  </a:lnTo>
                  <a:lnTo>
                    <a:pt x="756" y="322"/>
                  </a:lnTo>
                  <a:lnTo>
                    <a:pt x="768" y="325"/>
                  </a:lnTo>
                  <a:lnTo>
                    <a:pt x="779" y="327"/>
                  </a:lnTo>
                  <a:lnTo>
                    <a:pt x="792" y="330"/>
                  </a:lnTo>
                  <a:lnTo>
                    <a:pt x="803" y="333"/>
                  </a:lnTo>
                  <a:lnTo>
                    <a:pt x="816" y="335"/>
                  </a:lnTo>
                  <a:lnTo>
                    <a:pt x="829" y="338"/>
                  </a:lnTo>
                  <a:lnTo>
                    <a:pt x="842" y="341"/>
                  </a:lnTo>
                  <a:lnTo>
                    <a:pt x="855" y="344"/>
                  </a:lnTo>
                  <a:lnTo>
                    <a:pt x="870" y="346"/>
                  </a:lnTo>
                  <a:lnTo>
                    <a:pt x="885" y="350"/>
                  </a:lnTo>
                  <a:lnTo>
                    <a:pt x="901" y="352"/>
                  </a:lnTo>
                  <a:lnTo>
                    <a:pt x="913" y="355"/>
                  </a:lnTo>
                  <a:lnTo>
                    <a:pt x="924" y="356"/>
                  </a:lnTo>
                  <a:lnTo>
                    <a:pt x="936" y="358"/>
                  </a:lnTo>
                  <a:lnTo>
                    <a:pt x="946" y="359"/>
                  </a:lnTo>
                  <a:lnTo>
                    <a:pt x="958" y="361"/>
                  </a:lnTo>
                  <a:lnTo>
                    <a:pt x="968" y="363"/>
                  </a:lnTo>
                  <a:lnTo>
                    <a:pt x="979" y="364"/>
                  </a:lnTo>
                  <a:lnTo>
                    <a:pt x="989" y="365"/>
                  </a:lnTo>
                  <a:lnTo>
                    <a:pt x="1007" y="367"/>
                  </a:lnTo>
                  <a:lnTo>
                    <a:pt x="1025" y="368"/>
                  </a:lnTo>
                  <a:lnTo>
                    <a:pt x="1041" y="370"/>
                  </a:lnTo>
                  <a:lnTo>
                    <a:pt x="1058" y="371"/>
                  </a:lnTo>
                  <a:lnTo>
                    <a:pt x="1073" y="372"/>
                  </a:lnTo>
                  <a:lnTo>
                    <a:pt x="1089" y="372"/>
                  </a:lnTo>
                  <a:lnTo>
                    <a:pt x="1104" y="372"/>
                  </a:lnTo>
                  <a:lnTo>
                    <a:pt x="1119" y="372"/>
                  </a:lnTo>
                  <a:lnTo>
                    <a:pt x="1132" y="371"/>
                  </a:lnTo>
                  <a:lnTo>
                    <a:pt x="1146" y="370"/>
                  </a:lnTo>
                  <a:lnTo>
                    <a:pt x="1158" y="368"/>
                  </a:lnTo>
                  <a:lnTo>
                    <a:pt x="1170" y="367"/>
                  </a:lnTo>
                  <a:lnTo>
                    <a:pt x="1183" y="365"/>
                  </a:lnTo>
                  <a:lnTo>
                    <a:pt x="1194" y="364"/>
                  </a:lnTo>
                  <a:lnTo>
                    <a:pt x="1204" y="360"/>
                  </a:lnTo>
                  <a:lnTo>
                    <a:pt x="1216" y="358"/>
                  </a:lnTo>
                  <a:lnTo>
                    <a:pt x="1236" y="352"/>
                  </a:lnTo>
                  <a:lnTo>
                    <a:pt x="1254" y="345"/>
                  </a:lnTo>
                  <a:lnTo>
                    <a:pt x="1272" y="336"/>
                  </a:lnTo>
                  <a:lnTo>
                    <a:pt x="1291" y="327"/>
                  </a:lnTo>
                  <a:lnTo>
                    <a:pt x="1308" y="318"/>
                  </a:lnTo>
                  <a:lnTo>
                    <a:pt x="1325" y="306"/>
                  </a:lnTo>
                  <a:lnTo>
                    <a:pt x="1343" y="293"/>
                  </a:lnTo>
                  <a:lnTo>
                    <a:pt x="1359" y="280"/>
                  </a:lnTo>
                  <a:lnTo>
                    <a:pt x="1373" y="260"/>
                  </a:lnTo>
                  <a:lnTo>
                    <a:pt x="1374" y="242"/>
                  </a:lnTo>
                  <a:lnTo>
                    <a:pt x="1367" y="224"/>
                  </a:lnTo>
                  <a:lnTo>
                    <a:pt x="1354" y="208"/>
                  </a:lnTo>
                  <a:lnTo>
                    <a:pt x="1342" y="193"/>
                  </a:lnTo>
                  <a:lnTo>
                    <a:pt x="1332" y="178"/>
                  </a:lnTo>
                  <a:lnTo>
                    <a:pt x="1331" y="166"/>
                  </a:lnTo>
                  <a:lnTo>
                    <a:pt x="1344" y="154"/>
                  </a:lnTo>
                  <a:lnTo>
                    <a:pt x="1354" y="148"/>
                  </a:lnTo>
                  <a:lnTo>
                    <a:pt x="1363" y="144"/>
                  </a:lnTo>
                  <a:lnTo>
                    <a:pt x="1375" y="139"/>
                  </a:lnTo>
                  <a:lnTo>
                    <a:pt x="1387" y="136"/>
                  </a:lnTo>
                  <a:lnTo>
                    <a:pt x="1398" y="132"/>
                  </a:lnTo>
                  <a:lnTo>
                    <a:pt x="1410" y="129"/>
                  </a:lnTo>
                  <a:lnTo>
                    <a:pt x="1422" y="125"/>
                  </a:lnTo>
                  <a:lnTo>
                    <a:pt x="1435" y="123"/>
                  </a:lnTo>
                  <a:lnTo>
                    <a:pt x="1446" y="121"/>
                  </a:lnTo>
                  <a:lnTo>
                    <a:pt x="1459" y="118"/>
                  </a:lnTo>
                  <a:lnTo>
                    <a:pt x="1473" y="116"/>
                  </a:lnTo>
                  <a:lnTo>
                    <a:pt x="1486" y="114"/>
                  </a:lnTo>
                  <a:lnTo>
                    <a:pt x="1498" y="111"/>
                  </a:lnTo>
                  <a:lnTo>
                    <a:pt x="1511" y="110"/>
                  </a:lnTo>
                  <a:lnTo>
                    <a:pt x="1523" y="108"/>
                  </a:lnTo>
                  <a:lnTo>
                    <a:pt x="1535" y="106"/>
                  </a:lnTo>
                  <a:lnTo>
                    <a:pt x="1559" y="101"/>
                  </a:lnTo>
                  <a:lnTo>
                    <a:pt x="1582" y="95"/>
                  </a:lnTo>
                  <a:lnTo>
                    <a:pt x="1603" y="88"/>
                  </a:lnTo>
                  <a:lnTo>
                    <a:pt x="1622" y="80"/>
                  </a:lnTo>
                  <a:lnTo>
                    <a:pt x="1638" y="71"/>
                  </a:lnTo>
                  <a:lnTo>
                    <a:pt x="1652" y="60"/>
                  </a:lnTo>
                  <a:lnTo>
                    <a:pt x="1662" y="45"/>
                  </a:lnTo>
                  <a:lnTo>
                    <a:pt x="1668" y="28"/>
                  </a:lnTo>
                  <a:lnTo>
                    <a:pt x="1664" y="25"/>
                  </a:lnTo>
                  <a:lnTo>
                    <a:pt x="1653" y="22"/>
                  </a:lnTo>
                  <a:lnTo>
                    <a:pt x="1634" y="18"/>
                  </a:lnTo>
                  <a:lnTo>
                    <a:pt x="1609" y="15"/>
                  </a:lnTo>
                  <a:lnTo>
                    <a:pt x="1578" y="12"/>
                  </a:lnTo>
                  <a:lnTo>
                    <a:pt x="1540" y="10"/>
                  </a:lnTo>
                  <a:lnTo>
                    <a:pt x="1496" y="8"/>
                  </a:lnTo>
                  <a:lnTo>
                    <a:pt x="1449" y="5"/>
                  </a:lnTo>
                  <a:lnTo>
                    <a:pt x="1397" y="3"/>
                  </a:lnTo>
                  <a:lnTo>
                    <a:pt x="1340" y="2"/>
                  </a:lnTo>
                  <a:lnTo>
                    <a:pt x="1280" y="1"/>
                  </a:lnTo>
                  <a:lnTo>
                    <a:pt x="1218" y="1"/>
                  </a:lnTo>
                  <a:lnTo>
                    <a:pt x="1154" y="0"/>
                  </a:lnTo>
                  <a:lnTo>
                    <a:pt x="1088" y="0"/>
                  </a:lnTo>
                  <a:lnTo>
                    <a:pt x="1020" y="0"/>
                  </a:lnTo>
                  <a:lnTo>
                    <a:pt x="952" y="1"/>
                  </a:lnTo>
                  <a:lnTo>
                    <a:pt x="884" y="1"/>
                  </a:lnTo>
                  <a:lnTo>
                    <a:pt x="815" y="2"/>
                  </a:lnTo>
                  <a:lnTo>
                    <a:pt x="748" y="4"/>
                  </a:lnTo>
                  <a:lnTo>
                    <a:pt x="681" y="5"/>
                  </a:lnTo>
                  <a:lnTo>
                    <a:pt x="617" y="8"/>
                  </a:lnTo>
                  <a:lnTo>
                    <a:pt x="555" y="11"/>
                  </a:lnTo>
                  <a:lnTo>
                    <a:pt x="496" y="14"/>
                  </a:lnTo>
                  <a:lnTo>
                    <a:pt x="440" y="17"/>
                  </a:lnTo>
                  <a:lnTo>
                    <a:pt x="387" y="22"/>
                  </a:lnTo>
                  <a:lnTo>
                    <a:pt x="340" y="25"/>
                  </a:lnTo>
                  <a:lnTo>
                    <a:pt x="297" y="30"/>
                  </a:lnTo>
                  <a:lnTo>
                    <a:pt x="259" y="35"/>
                  </a:lnTo>
                  <a:lnTo>
                    <a:pt x="228" y="40"/>
                  </a:lnTo>
                  <a:lnTo>
                    <a:pt x="203" y="47"/>
                  </a:lnTo>
                  <a:lnTo>
                    <a:pt x="184" y="53"/>
                  </a:lnTo>
                  <a:lnTo>
                    <a:pt x="174" y="6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3" name="Freeform 231"/>
            <p:cNvSpPr>
              <a:spLocks/>
            </p:cNvSpPr>
            <p:nvPr/>
          </p:nvSpPr>
          <p:spPr bwMode="auto">
            <a:xfrm>
              <a:off x="3044" y="2527"/>
              <a:ext cx="164" cy="1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17" y="75"/>
                </a:cxn>
                <a:cxn ang="0">
                  <a:pos x="177" y="30"/>
                </a:cxn>
                <a:cxn ang="0">
                  <a:pos x="180" y="30"/>
                </a:cxn>
                <a:cxn ang="0">
                  <a:pos x="185" y="30"/>
                </a:cxn>
                <a:cxn ang="0">
                  <a:pos x="195" y="30"/>
                </a:cxn>
                <a:cxn ang="0">
                  <a:pos x="205" y="28"/>
                </a:cxn>
                <a:cxn ang="0">
                  <a:pos x="215" y="28"/>
                </a:cxn>
                <a:cxn ang="0">
                  <a:pos x="227" y="26"/>
                </a:cxn>
                <a:cxn ang="0">
                  <a:pos x="236" y="25"/>
                </a:cxn>
                <a:cxn ang="0">
                  <a:pos x="243" y="23"/>
                </a:cxn>
                <a:cxn ang="0">
                  <a:pos x="249" y="19"/>
                </a:cxn>
                <a:cxn ang="0">
                  <a:pos x="257" y="16"/>
                </a:cxn>
                <a:cxn ang="0">
                  <a:pos x="264" y="11"/>
                </a:cxn>
                <a:cxn ang="0">
                  <a:pos x="273" y="7"/>
                </a:cxn>
                <a:cxn ang="0">
                  <a:pos x="281" y="3"/>
                </a:cxn>
                <a:cxn ang="0">
                  <a:pos x="288" y="1"/>
                </a:cxn>
                <a:cxn ang="0">
                  <a:pos x="296" y="0"/>
                </a:cxn>
                <a:cxn ang="0">
                  <a:pos x="302" y="1"/>
                </a:cxn>
                <a:cxn ang="0">
                  <a:pos x="312" y="5"/>
                </a:cxn>
                <a:cxn ang="0">
                  <a:pos x="322" y="12"/>
                </a:cxn>
                <a:cxn ang="0">
                  <a:pos x="327" y="22"/>
                </a:cxn>
                <a:cxn ang="0">
                  <a:pos x="328" y="30"/>
                </a:cxn>
                <a:cxn ang="0">
                  <a:pos x="324" y="46"/>
                </a:cxn>
                <a:cxn ang="0">
                  <a:pos x="318" y="60"/>
                </a:cxn>
                <a:cxn ang="0">
                  <a:pos x="311" y="71"/>
                </a:cxn>
                <a:cxn ang="0">
                  <a:pos x="304" y="81"/>
                </a:cxn>
                <a:cxn ang="0">
                  <a:pos x="297" y="90"/>
                </a:cxn>
                <a:cxn ang="0">
                  <a:pos x="290" y="96"/>
                </a:cxn>
                <a:cxn ang="0">
                  <a:pos x="285" y="102"/>
                </a:cxn>
                <a:cxn ang="0">
                  <a:pos x="280" y="107"/>
                </a:cxn>
                <a:cxn ang="0">
                  <a:pos x="265" y="121"/>
                </a:cxn>
                <a:cxn ang="0">
                  <a:pos x="248" y="131"/>
                </a:cxn>
                <a:cxn ang="0">
                  <a:pos x="230" y="137"/>
                </a:cxn>
                <a:cxn ang="0">
                  <a:pos x="213" y="140"/>
                </a:cxn>
                <a:cxn ang="0">
                  <a:pos x="197" y="141"/>
                </a:cxn>
                <a:cxn ang="0">
                  <a:pos x="184" y="141"/>
                </a:cxn>
                <a:cxn ang="0">
                  <a:pos x="176" y="140"/>
                </a:cxn>
                <a:cxn ang="0">
                  <a:pos x="173" y="140"/>
                </a:cxn>
                <a:cxn ang="0">
                  <a:pos x="172" y="141"/>
                </a:cxn>
                <a:cxn ang="0">
                  <a:pos x="167" y="143"/>
                </a:cxn>
                <a:cxn ang="0">
                  <a:pos x="160" y="146"/>
                </a:cxn>
                <a:cxn ang="0">
                  <a:pos x="153" y="149"/>
                </a:cxn>
                <a:cxn ang="0">
                  <a:pos x="144" y="155"/>
                </a:cxn>
                <a:cxn ang="0">
                  <a:pos x="136" y="161"/>
                </a:cxn>
                <a:cxn ang="0">
                  <a:pos x="128" y="167"/>
                </a:cxn>
                <a:cxn ang="0">
                  <a:pos x="122" y="174"/>
                </a:cxn>
                <a:cxn ang="0">
                  <a:pos x="115" y="181"/>
                </a:cxn>
                <a:cxn ang="0">
                  <a:pos x="108" y="185"/>
                </a:cxn>
                <a:cxn ang="0">
                  <a:pos x="99" y="190"/>
                </a:cxn>
                <a:cxn ang="0">
                  <a:pos x="91" y="193"/>
                </a:cxn>
                <a:cxn ang="0">
                  <a:pos x="82" y="196"/>
                </a:cxn>
                <a:cxn ang="0">
                  <a:pos x="73" y="198"/>
                </a:cxn>
                <a:cxn ang="0">
                  <a:pos x="66" y="199"/>
                </a:cxn>
                <a:cxn ang="0">
                  <a:pos x="59" y="199"/>
                </a:cxn>
                <a:cxn ang="0">
                  <a:pos x="38" y="197"/>
                </a:cxn>
                <a:cxn ang="0">
                  <a:pos x="23" y="190"/>
                </a:cxn>
                <a:cxn ang="0">
                  <a:pos x="13" y="181"/>
                </a:cxn>
                <a:cxn ang="0">
                  <a:pos x="6" y="169"/>
                </a:cxn>
                <a:cxn ang="0">
                  <a:pos x="2" y="159"/>
                </a:cxn>
                <a:cxn ang="0">
                  <a:pos x="0" y="149"/>
                </a:cxn>
                <a:cxn ang="0">
                  <a:pos x="0" y="143"/>
                </a:cxn>
                <a:cxn ang="0">
                  <a:pos x="0" y="140"/>
                </a:cxn>
              </a:cxnLst>
              <a:rect l="0" t="0" r="r" b="b"/>
              <a:pathLst>
                <a:path w="328" h="199">
                  <a:moveTo>
                    <a:pt x="0" y="140"/>
                  </a:moveTo>
                  <a:lnTo>
                    <a:pt x="117" y="75"/>
                  </a:lnTo>
                  <a:lnTo>
                    <a:pt x="177" y="30"/>
                  </a:lnTo>
                  <a:lnTo>
                    <a:pt x="180" y="30"/>
                  </a:lnTo>
                  <a:lnTo>
                    <a:pt x="185" y="30"/>
                  </a:lnTo>
                  <a:lnTo>
                    <a:pt x="195" y="30"/>
                  </a:lnTo>
                  <a:lnTo>
                    <a:pt x="205" y="28"/>
                  </a:lnTo>
                  <a:lnTo>
                    <a:pt x="215" y="28"/>
                  </a:lnTo>
                  <a:lnTo>
                    <a:pt x="227" y="26"/>
                  </a:lnTo>
                  <a:lnTo>
                    <a:pt x="236" y="25"/>
                  </a:lnTo>
                  <a:lnTo>
                    <a:pt x="243" y="23"/>
                  </a:lnTo>
                  <a:lnTo>
                    <a:pt x="249" y="19"/>
                  </a:lnTo>
                  <a:lnTo>
                    <a:pt x="257" y="16"/>
                  </a:lnTo>
                  <a:lnTo>
                    <a:pt x="264" y="11"/>
                  </a:lnTo>
                  <a:lnTo>
                    <a:pt x="273" y="7"/>
                  </a:lnTo>
                  <a:lnTo>
                    <a:pt x="281" y="3"/>
                  </a:lnTo>
                  <a:lnTo>
                    <a:pt x="288" y="1"/>
                  </a:lnTo>
                  <a:lnTo>
                    <a:pt x="296" y="0"/>
                  </a:lnTo>
                  <a:lnTo>
                    <a:pt x="302" y="1"/>
                  </a:lnTo>
                  <a:lnTo>
                    <a:pt x="312" y="5"/>
                  </a:lnTo>
                  <a:lnTo>
                    <a:pt x="322" y="12"/>
                  </a:lnTo>
                  <a:lnTo>
                    <a:pt x="327" y="22"/>
                  </a:lnTo>
                  <a:lnTo>
                    <a:pt x="328" y="30"/>
                  </a:lnTo>
                  <a:lnTo>
                    <a:pt x="324" y="46"/>
                  </a:lnTo>
                  <a:lnTo>
                    <a:pt x="318" y="60"/>
                  </a:lnTo>
                  <a:lnTo>
                    <a:pt x="311" y="71"/>
                  </a:lnTo>
                  <a:lnTo>
                    <a:pt x="304" y="81"/>
                  </a:lnTo>
                  <a:lnTo>
                    <a:pt x="297" y="90"/>
                  </a:lnTo>
                  <a:lnTo>
                    <a:pt x="290" y="96"/>
                  </a:lnTo>
                  <a:lnTo>
                    <a:pt x="285" y="102"/>
                  </a:lnTo>
                  <a:lnTo>
                    <a:pt x="280" y="107"/>
                  </a:lnTo>
                  <a:lnTo>
                    <a:pt x="265" y="121"/>
                  </a:lnTo>
                  <a:lnTo>
                    <a:pt x="248" y="131"/>
                  </a:lnTo>
                  <a:lnTo>
                    <a:pt x="230" y="137"/>
                  </a:lnTo>
                  <a:lnTo>
                    <a:pt x="213" y="140"/>
                  </a:lnTo>
                  <a:lnTo>
                    <a:pt x="197" y="141"/>
                  </a:lnTo>
                  <a:lnTo>
                    <a:pt x="184" y="141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2" y="141"/>
                  </a:lnTo>
                  <a:lnTo>
                    <a:pt x="167" y="143"/>
                  </a:lnTo>
                  <a:lnTo>
                    <a:pt x="160" y="146"/>
                  </a:lnTo>
                  <a:lnTo>
                    <a:pt x="153" y="149"/>
                  </a:lnTo>
                  <a:lnTo>
                    <a:pt x="144" y="155"/>
                  </a:lnTo>
                  <a:lnTo>
                    <a:pt x="136" y="161"/>
                  </a:lnTo>
                  <a:lnTo>
                    <a:pt x="128" y="167"/>
                  </a:lnTo>
                  <a:lnTo>
                    <a:pt x="122" y="174"/>
                  </a:lnTo>
                  <a:lnTo>
                    <a:pt x="115" y="181"/>
                  </a:lnTo>
                  <a:lnTo>
                    <a:pt x="108" y="185"/>
                  </a:lnTo>
                  <a:lnTo>
                    <a:pt x="99" y="190"/>
                  </a:lnTo>
                  <a:lnTo>
                    <a:pt x="91" y="193"/>
                  </a:lnTo>
                  <a:lnTo>
                    <a:pt x="82" y="196"/>
                  </a:lnTo>
                  <a:lnTo>
                    <a:pt x="73" y="198"/>
                  </a:lnTo>
                  <a:lnTo>
                    <a:pt x="66" y="199"/>
                  </a:lnTo>
                  <a:lnTo>
                    <a:pt x="59" y="199"/>
                  </a:lnTo>
                  <a:lnTo>
                    <a:pt x="38" y="197"/>
                  </a:lnTo>
                  <a:lnTo>
                    <a:pt x="23" y="190"/>
                  </a:lnTo>
                  <a:lnTo>
                    <a:pt x="13" y="181"/>
                  </a:lnTo>
                  <a:lnTo>
                    <a:pt x="6" y="169"/>
                  </a:lnTo>
                  <a:lnTo>
                    <a:pt x="2" y="159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4" name="Freeform 232"/>
            <p:cNvSpPr>
              <a:spLocks/>
            </p:cNvSpPr>
            <p:nvPr/>
          </p:nvSpPr>
          <p:spPr bwMode="auto">
            <a:xfrm>
              <a:off x="2615" y="1841"/>
              <a:ext cx="261" cy="545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29" y="1"/>
                </a:cxn>
                <a:cxn ang="0">
                  <a:pos x="415" y="4"/>
                </a:cxn>
                <a:cxn ang="0">
                  <a:pos x="393" y="8"/>
                </a:cxn>
                <a:cxn ang="0">
                  <a:pos x="368" y="14"/>
                </a:cxn>
                <a:cxn ang="0">
                  <a:pos x="340" y="22"/>
                </a:cxn>
                <a:cxn ang="0">
                  <a:pos x="314" y="30"/>
                </a:cxn>
                <a:cxn ang="0">
                  <a:pos x="291" y="39"/>
                </a:cxn>
                <a:cxn ang="0">
                  <a:pos x="273" y="49"/>
                </a:cxn>
                <a:cxn ang="0">
                  <a:pos x="261" y="57"/>
                </a:cxn>
                <a:cxn ang="0">
                  <a:pos x="248" y="65"/>
                </a:cxn>
                <a:cxn ang="0">
                  <a:pos x="238" y="72"/>
                </a:cxn>
                <a:cxn ang="0">
                  <a:pos x="228" y="79"/>
                </a:cxn>
                <a:cxn ang="0">
                  <a:pos x="220" y="86"/>
                </a:cxn>
                <a:cxn ang="0">
                  <a:pos x="213" y="96"/>
                </a:cxn>
                <a:cxn ang="0">
                  <a:pos x="208" y="107"/>
                </a:cxn>
                <a:cxn ang="0">
                  <a:pos x="203" y="122"/>
                </a:cxn>
                <a:cxn ang="0">
                  <a:pos x="196" y="162"/>
                </a:cxn>
                <a:cxn ang="0">
                  <a:pos x="186" y="235"/>
                </a:cxn>
                <a:cxn ang="0">
                  <a:pos x="173" y="333"/>
                </a:cxn>
                <a:cxn ang="0">
                  <a:pos x="160" y="443"/>
                </a:cxn>
                <a:cxn ang="0">
                  <a:pos x="148" y="549"/>
                </a:cxn>
                <a:cxn ang="0">
                  <a:pos x="136" y="641"/>
                </a:cxn>
                <a:cxn ang="0">
                  <a:pos x="128" y="705"/>
                </a:cxn>
                <a:cxn ang="0">
                  <a:pos x="126" y="730"/>
                </a:cxn>
                <a:cxn ang="0">
                  <a:pos x="0" y="1090"/>
                </a:cxn>
                <a:cxn ang="0">
                  <a:pos x="402" y="1087"/>
                </a:cxn>
                <a:cxn ang="0">
                  <a:pos x="524" y="413"/>
                </a:cxn>
                <a:cxn ang="0">
                  <a:pos x="435" y="0"/>
                </a:cxn>
              </a:cxnLst>
              <a:rect l="0" t="0" r="r" b="b"/>
              <a:pathLst>
                <a:path w="524" h="1090">
                  <a:moveTo>
                    <a:pt x="435" y="0"/>
                  </a:moveTo>
                  <a:lnTo>
                    <a:pt x="429" y="1"/>
                  </a:lnTo>
                  <a:lnTo>
                    <a:pt x="415" y="4"/>
                  </a:lnTo>
                  <a:lnTo>
                    <a:pt x="393" y="8"/>
                  </a:lnTo>
                  <a:lnTo>
                    <a:pt x="368" y="14"/>
                  </a:lnTo>
                  <a:lnTo>
                    <a:pt x="340" y="22"/>
                  </a:lnTo>
                  <a:lnTo>
                    <a:pt x="314" y="30"/>
                  </a:lnTo>
                  <a:lnTo>
                    <a:pt x="291" y="39"/>
                  </a:lnTo>
                  <a:lnTo>
                    <a:pt x="273" y="49"/>
                  </a:lnTo>
                  <a:lnTo>
                    <a:pt x="261" y="57"/>
                  </a:lnTo>
                  <a:lnTo>
                    <a:pt x="248" y="65"/>
                  </a:lnTo>
                  <a:lnTo>
                    <a:pt x="238" y="72"/>
                  </a:lnTo>
                  <a:lnTo>
                    <a:pt x="228" y="79"/>
                  </a:lnTo>
                  <a:lnTo>
                    <a:pt x="220" y="86"/>
                  </a:lnTo>
                  <a:lnTo>
                    <a:pt x="213" y="96"/>
                  </a:lnTo>
                  <a:lnTo>
                    <a:pt x="208" y="107"/>
                  </a:lnTo>
                  <a:lnTo>
                    <a:pt x="203" y="122"/>
                  </a:lnTo>
                  <a:lnTo>
                    <a:pt x="196" y="162"/>
                  </a:lnTo>
                  <a:lnTo>
                    <a:pt x="186" y="235"/>
                  </a:lnTo>
                  <a:lnTo>
                    <a:pt x="173" y="333"/>
                  </a:lnTo>
                  <a:lnTo>
                    <a:pt x="160" y="443"/>
                  </a:lnTo>
                  <a:lnTo>
                    <a:pt x="148" y="549"/>
                  </a:lnTo>
                  <a:lnTo>
                    <a:pt x="136" y="641"/>
                  </a:lnTo>
                  <a:lnTo>
                    <a:pt x="128" y="705"/>
                  </a:lnTo>
                  <a:lnTo>
                    <a:pt x="126" y="730"/>
                  </a:lnTo>
                  <a:lnTo>
                    <a:pt x="0" y="1090"/>
                  </a:lnTo>
                  <a:lnTo>
                    <a:pt x="402" y="1087"/>
                  </a:lnTo>
                  <a:lnTo>
                    <a:pt x="524" y="41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CC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5" name="Freeform 233"/>
            <p:cNvSpPr>
              <a:spLocks/>
            </p:cNvSpPr>
            <p:nvPr/>
          </p:nvSpPr>
          <p:spPr bwMode="auto">
            <a:xfrm>
              <a:off x="2766" y="2136"/>
              <a:ext cx="361" cy="467"/>
            </a:xfrm>
            <a:custGeom>
              <a:avLst/>
              <a:gdLst/>
              <a:ahLst/>
              <a:cxnLst>
                <a:cxn ang="0">
                  <a:pos x="100" y="22"/>
                </a:cxn>
                <a:cxn ang="0">
                  <a:pos x="96" y="58"/>
                </a:cxn>
                <a:cxn ang="0">
                  <a:pos x="87" y="137"/>
                </a:cxn>
                <a:cxn ang="0">
                  <a:pos x="76" y="219"/>
                </a:cxn>
                <a:cxn ang="0">
                  <a:pos x="71" y="262"/>
                </a:cxn>
                <a:cxn ang="0">
                  <a:pos x="67" y="274"/>
                </a:cxn>
                <a:cxn ang="0">
                  <a:pos x="58" y="303"/>
                </a:cxn>
                <a:cxn ang="0">
                  <a:pos x="46" y="341"/>
                </a:cxn>
                <a:cxn ang="0">
                  <a:pos x="34" y="383"/>
                </a:cxn>
                <a:cxn ang="0">
                  <a:pos x="22" y="425"/>
                </a:cxn>
                <a:cxn ang="0">
                  <a:pos x="11" y="461"/>
                </a:cxn>
                <a:cxn ang="0">
                  <a:pos x="3" y="488"/>
                </a:cxn>
                <a:cxn ang="0">
                  <a:pos x="0" y="497"/>
                </a:cxn>
                <a:cxn ang="0">
                  <a:pos x="230" y="508"/>
                </a:cxn>
                <a:cxn ang="0">
                  <a:pos x="317" y="394"/>
                </a:cxn>
                <a:cxn ang="0">
                  <a:pos x="318" y="398"/>
                </a:cxn>
                <a:cxn ang="0">
                  <a:pos x="323" y="406"/>
                </a:cxn>
                <a:cxn ang="0">
                  <a:pos x="328" y="417"/>
                </a:cxn>
                <a:cxn ang="0">
                  <a:pos x="334" y="430"/>
                </a:cxn>
                <a:cxn ang="0">
                  <a:pos x="341" y="444"/>
                </a:cxn>
                <a:cxn ang="0">
                  <a:pos x="347" y="458"/>
                </a:cxn>
                <a:cxn ang="0">
                  <a:pos x="352" y="468"/>
                </a:cxn>
                <a:cxn ang="0">
                  <a:pos x="354" y="475"/>
                </a:cxn>
                <a:cxn ang="0">
                  <a:pos x="356" y="488"/>
                </a:cxn>
                <a:cxn ang="0">
                  <a:pos x="362" y="513"/>
                </a:cxn>
                <a:cxn ang="0">
                  <a:pos x="368" y="547"/>
                </a:cxn>
                <a:cxn ang="0">
                  <a:pos x="376" y="589"/>
                </a:cxn>
                <a:cxn ang="0">
                  <a:pos x="385" y="632"/>
                </a:cxn>
                <a:cxn ang="0">
                  <a:pos x="393" y="672"/>
                </a:cxn>
                <a:cxn ang="0">
                  <a:pos x="401" y="708"/>
                </a:cxn>
                <a:cxn ang="0">
                  <a:pos x="409" y="733"/>
                </a:cxn>
                <a:cxn ang="0">
                  <a:pos x="420" y="756"/>
                </a:cxn>
                <a:cxn ang="0">
                  <a:pos x="435" y="786"/>
                </a:cxn>
                <a:cxn ang="0">
                  <a:pos x="453" y="819"/>
                </a:cxn>
                <a:cxn ang="0">
                  <a:pos x="474" y="854"/>
                </a:cxn>
                <a:cxn ang="0">
                  <a:pos x="492" y="885"/>
                </a:cxn>
                <a:cxn ang="0">
                  <a:pos x="509" y="912"/>
                </a:cxn>
                <a:cxn ang="0">
                  <a:pos x="519" y="929"/>
                </a:cxn>
                <a:cxn ang="0">
                  <a:pos x="523" y="936"/>
                </a:cxn>
                <a:cxn ang="0">
                  <a:pos x="616" y="899"/>
                </a:cxn>
                <a:cxn ang="0">
                  <a:pos x="723" y="807"/>
                </a:cxn>
                <a:cxn ang="0">
                  <a:pos x="594" y="463"/>
                </a:cxn>
                <a:cxn ang="0">
                  <a:pos x="582" y="342"/>
                </a:cxn>
                <a:cxn ang="0">
                  <a:pos x="487" y="0"/>
                </a:cxn>
                <a:cxn ang="0">
                  <a:pos x="258" y="11"/>
                </a:cxn>
                <a:cxn ang="0">
                  <a:pos x="100" y="22"/>
                </a:cxn>
              </a:cxnLst>
              <a:rect l="0" t="0" r="r" b="b"/>
              <a:pathLst>
                <a:path w="723" h="936">
                  <a:moveTo>
                    <a:pt x="100" y="22"/>
                  </a:moveTo>
                  <a:lnTo>
                    <a:pt x="96" y="58"/>
                  </a:lnTo>
                  <a:lnTo>
                    <a:pt x="87" y="137"/>
                  </a:lnTo>
                  <a:lnTo>
                    <a:pt x="76" y="219"/>
                  </a:lnTo>
                  <a:lnTo>
                    <a:pt x="71" y="262"/>
                  </a:lnTo>
                  <a:lnTo>
                    <a:pt x="67" y="274"/>
                  </a:lnTo>
                  <a:lnTo>
                    <a:pt x="58" y="303"/>
                  </a:lnTo>
                  <a:lnTo>
                    <a:pt x="46" y="341"/>
                  </a:lnTo>
                  <a:lnTo>
                    <a:pt x="34" y="383"/>
                  </a:lnTo>
                  <a:lnTo>
                    <a:pt x="22" y="425"/>
                  </a:lnTo>
                  <a:lnTo>
                    <a:pt x="11" y="461"/>
                  </a:lnTo>
                  <a:lnTo>
                    <a:pt x="3" y="488"/>
                  </a:lnTo>
                  <a:lnTo>
                    <a:pt x="0" y="497"/>
                  </a:lnTo>
                  <a:lnTo>
                    <a:pt x="230" y="508"/>
                  </a:lnTo>
                  <a:lnTo>
                    <a:pt x="317" y="394"/>
                  </a:lnTo>
                  <a:lnTo>
                    <a:pt x="318" y="398"/>
                  </a:lnTo>
                  <a:lnTo>
                    <a:pt x="323" y="406"/>
                  </a:lnTo>
                  <a:lnTo>
                    <a:pt x="328" y="417"/>
                  </a:lnTo>
                  <a:lnTo>
                    <a:pt x="334" y="430"/>
                  </a:lnTo>
                  <a:lnTo>
                    <a:pt x="341" y="444"/>
                  </a:lnTo>
                  <a:lnTo>
                    <a:pt x="347" y="458"/>
                  </a:lnTo>
                  <a:lnTo>
                    <a:pt x="352" y="468"/>
                  </a:lnTo>
                  <a:lnTo>
                    <a:pt x="354" y="475"/>
                  </a:lnTo>
                  <a:lnTo>
                    <a:pt x="356" y="488"/>
                  </a:lnTo>
                  <a:lnTo>
                    <a:pt x="362" y="513"/>
                  </a:lnTo>
                  <a:lnTo>
                    <a:pt x="368" y="547"/>
                  </a:lnTo>
                  <a:lnTo>
                    <a:pt x="376" y="589"/>
                  </a:lnTo>
                  <a:lnTo>
                    <a:pt x="385" y="632"/>
                  </a:lnTo>
                  <a:lnTo>
                    <a:pt x="393" y="672"/>
                  </a:lnTo>
                  <a:lnTo>
                    <a:pt x="401" y="708"/>
                  </a:lnTo>
                  <a:lnTo>
                    <a:pt x="409" y="733"/>
                  </a:lnTo>
                  <a:lnTo>
                    <a:pt x="420" y="756"/>
                  </a:lnTo>
                  <a:lnTo>
                    <a:pt x="435" y="786"/>
                  </a:lnTo>
                  <a:lnTo>
                    <a:pt x="453" y="819"/>
                  </a:lnTo>
                  <a:lnTo>
                    <a:pt x="474" y="854"/>
                  </a:lnTo>
                  <a:lnTo>
                    <a:pt x="492" y="885"/>
                  </a:lnTo>
                  <a:lnTo>
                    <a:pt x="509" y="912"/>
                  </a:lnTo>
                  <a:lnTo>
                    <a:pt x="519" y="929"/>
                  </a:lnTo>
                  <a:lnTo>
                    <a:pt x="523" y="936"/>
                  </a:lnTo>
                  <a:lnTo>
                    <a:pt x="616" y="899"/>
                  </a:lnTo>
                  <a:lnTo>
                    <a:pt x="723" y="807"/>
                  </a:lnTo>
                  <a:lnTo>
                    <a:pt x="594" y="463"/>
                  </a:lnTo>
                  <a:lnTo>
                    <a:pt x="582" y="342"/>
                  </a:lnTo>
                  <a:lnTo>
                    <a:pt x="487" y="0"/>
                  </a:lnTo>
                  <a:lnTo>
                    <a:pt x="258" y="11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rgbClr val="EDEF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6" name="Freeform 234"/>
            <p:cNvSpPr>
              <a:spLocks/>
            </p:cNvSpPr>
            <p:nvPr/>
          </p:nvSpPr>
          <p:spPr bwMode="auto">
            <a:xfrm>
              <a:off x="2998" y="1937"/>
              <a:ext cx="61" cy="10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5"/>
                </a:cxn>
                <a:cxn ang="0">
                  <a:pos x="3" y="13"/>
                </a:cxn>
                <a:cxn ang="0">
                  <a:pos x="7" y="9"/>
                </a:cxn>
                <a:cxn ang="0">
                  <a:pos x="11" y="4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2"/>
                </a:cxn>
                <a:cxn ang="0">
                  <a:pos x="49" y="11"/>
                </a:cxn>
                <a:cxn ang="0">
                  <a:pos x="61" y="22"/>
                </a:cxn>
                <a:cxn ang="0">
                  <a:pos x="68" y="31"/>
                </a:cxn>
                <a:cxn ang="0">
                  <a:pos x="70" y="34"/>
                </a:cxn>
                <a:cxn ang="0">
                  <a:pos x="88" y="31"/>
                </a:cxn>
                <a:cxn ang="0">
                  <a:pos x="122" y="101"/>
                </a:cxn>
                <a:cxn ang="0">
                  <a:pos x="95" y="138"/>
                </a:cxn>
                <a:cxn ang="0">
                  <a:pos x="80" y="178"/>
                </a:cxn>
                <a:cxn ang="0">
                  <a:pos x="26" y="212"/>
                </a:cxn>
                <a:cxn ang="0">
                  <a:pos x="0" y="16"/>
                </a:cxn>
              </a:cxnLst>
              <a:rect l="0" t="0" r="r" b="b"/>
              <a:pathLst>
                <a:path w="122" h="212">
                  <a:moveTo>
                    <a:pt x="0" y="16"/>
                  </a:moveTo>
                  <a:lnTo>
                    <a:pt x="1" y="15"/>
                  </a:lnTo>
                  <a:lnTo>
                    <a:pt x="3" y="13"/>
                  </a:lnTo>
                  <a:lnTo>
                    <a:pt x="7" y="9"/>
                  </a:lnTo>
                  <a:lnTo>
                    <a:pt x="11" y="4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9" y="11"/>
                  </a:lnTo>
                  <a:lnTo>
                    <a:pt x="61" y="22"/>
                  </a:lnTo>
                  <a:lnTo>
                    <a:pt x="68" y="31"/>
                  </a:lnTo>
                  <a:lnTo>
                    <a:pt x="70" y="34"/>
                  </a:lnTo>
                  <a:lnTo>
                    <a:pt x="88" y="31"/>
                  </a:lnTo>
                  <a:lnTo>
                    <a:pt x="122" y="101"/>
                  </a:lnTo>
                  <a:lnTo>
                    <a:pt x="95" y="138"/>
                  </a:lnTo>
                  <a:lnTo>
                    <a:pt x="80" y="178"/>
                  </a:lnTo>
                  <a:lnTo>
                    <a:pt x="26" y="2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7" name="Freeform 235"/>
            <p:cNvSpPr>
              <a:spLocks/>
            </p:cNvSpPr>
            <p:nvPr/>
          </p:nvSpPr>
          <p:spPr bwMode="auto">
            <a:xfrm>
              <a:off x="2694" y="1660"/>
              <a:ext cx="164" cy="193"/>
            </a:xfrm>
            <a:custGeom>
              <a:avLst/>
              <a:gdLst/>
              <a:ahLst/>
              <a:cxnLst>
                <a:cxn ang="0">
                  <a:pos x="246" y="5"/>
                </a:cxn>
                <a:cxn ang="0">
                  <a:pos x="243" y="4"/>
                </a:cxn>
                <a:cxn ang="0">
                  <a:pos x="236" y="3"/>
                </a:cxn>
                <a:cxn ang="0">
                  <a:pos x="226" y="0"/>
                </a:cxn>
                <a:cxn ang="0">
                  <a:pos x="213" y="0"/>
                </a:cxn>
                <a:cxn ang="0">
                  <a:pos x="198" y="3"/>
                </a:cxn>
                <a:cxn ang="0">
                  <a:pos x="182" y="9"/>
                </a:cxn>
                <a:cxn ang="0">
                  <a:pos x="166" y="19"/>
                </a:cxn>
                <a:cxn ang="0">
                  <a:pos x="150" y="35"/>
                </a:cxn>
                <a:cxn ang="0">
                  <a:pos x="148" y="37"/>
                </a:cxn>
                <a:cxn ang="0">
                  <a:pos x="144" y="40"/>
                </a:cxn>
                <a:cxn ang="0">
                  <a:pos x="140" y="41"/>
                </a:cxn>
                <a:cxn ang="0">
                  <a:pos x="135" y="43"/>
                </a:cxn>
                <a:cxn ang="0">
                  <a:pos x="129" y="45"/>
                </a:cxn>
                <a:cxn ang="0">
                  <a:pos x="123" y="47"/>
                </a:cxn>
                <a:cxn ang="0">
                  <a:pos x="118" y="49"/>
                </a:cxn>
                <a:cxn ang="0">
                  <a:pos x="112" y="51"/>
                </a:cxn>
                <a:cxn ang="0">
                  <a:pos x="105" y="52"/>
                </a:cxn>
                <a:cxn ang="0">
                  <a:pos x="97" y="55"/>
                </a:cxn>
                <a:cxn ang="0">
                  <a:pos x="87" y="56"/>
                </a:cxn>
                <a:cxn ang="0">
                  <a:pos x="75" y="58"/>
                </a:cxn>
                <a:cxn ang="0">
                  <a:pos x="62" y="63"/>
                </a:cxn>
                <a:cxn ang="0">
                  <a:pos x="49" y="70"/>
                </a:cxn>
                <a:cxn ang="0">
                  <a:pos x="35" y="80"/>
                </a:cxn>
                <a:cxn ang="0">
                  <a:pos x="21" y="95"/>
                </a:cxn>
                <a:cxn ang="0">
                  <a:pos x="9" y="117"/>
                </a:cxn>
                <a:cxn ang="0">
                  <a:pos x="1" y="143"/>
                </a:cxn>
                <a:cxn ang="0">
                  <a:pos x="0" y="171"/>
                </a:cxn>
                <a:cxn ang="0">
                  <a:pos x="5" y="195"/>
                </a:cxn>
                <a:cxn ang="0">
                  <a:pos x="12" y="224"/>
                </a:cxn>
                <a:cxn ang="0">
                  <a:pos x="17" y="261"/>
                </a:cxn>
                <a:cxn ang="0">
                  <a:pos x="22" y="293"/>
                </a:cxn>
                <a:cxn ang="0">
                  <a:pos x="23" y="307"/>
                </a:cxn>
                <a:cxn ang="0">
                  <a:pos x="10" y="333"/>
                </a:cxn>
                <a:cxn ang="0">
                  <a:pos x="61" y="335"/>
                </a:cxn>
                <a:cxn ang="0">
                  <a:pos x="66" y="353"/>
                </a:cxn>
                <a:cxn ang="0">
                  <a:pos x="80" y="352"/>
                </a:cxn>
                <a:cxn ang="0">
                  <a:pos x="73" y="365"/>
                </a:cxn>
                <a:cxn ang="0">
                  <a:pos x="113" y="374"/>
                </a:cxn>
                <a:cxn ang="0">
                  <a:pos x="113" y="386"/>
                </a:cxn>
                <a:cxn ang="0">
                  <a:pos x="200" y="357"/>
                </a:cxn>
                <a:cxn ang="0">
                  <a:pos x="329" y="155"/>
                </a:cxn>
                <a:cxn ang="0">
                  <a:pos x="264" y="85"/>
                </a:cxn>
                <a:cxn ang="0">
                  <a:pos x="246" y="5"/>
                </a:cxn>
              </a:cxnLst>
              <a:rect l="0" t="0" r="r" b="b"/>
              <a:pathLst>
                <a:path w="329" h="386">
                  <a:moveTo>
                    <a:pt x="246" y="5"/>
                  </a:moveTo>
                  <a:lnTo>
                    <a:pt x="243" y="4"/>
                  </a:lnTo>
                  <a:lnTo>
                    <a:pt x="236" y="3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198" y="3"/>
                  </a:lnTo>
                  <a:lnTo>
                    <a:pt x="182" y="9"/>
                  </a:lnTo>
                  <a:lnTo>
                    <a:pt x="166" y="19"/>
                  </a:lnTo>
                  <a:lnTo>
                    <a:pt x="150" y="35"/>
                  </a:lnTo>
                  <a:lnTo>
                    <a:pt x="148" y="37"/>
                  </a:lnTo>
                  <a:lnTo>
                    <a:pt x="144" y="40"/>
                  </a:lnTo>
                  <a:lnTo>
                    <a:pt x="140" y="41"/>
                  </a:lnTo>
                  <a:lnTo>
                    <a:pt x="135" y="43"/>
                  </a:lnTo>
                  <a:lnTo>
                    <a:pt x="129" y="45"/>
                  </a:lnTo>
                  <a:lnTo>
                    <a:pt x="123" y="47"/>
                  </a:lnTo>
                  <a:lnTo>
                    <a:pt x="118" y="49"/>
                  </a:lnTo>
                  <a:lnTo>
                    <a:pt x="112" y="51"/>
                  </a:lnTo>
                  <a:lnTo>
                    <a:pt x="105" y="52"/>
                  </a:lnTo>
                  <a:lnTo>
                    <a:pt x="97" y="55"/>
                  </a:lnTo>
                  <a:lnTo>
                    <a:pt x="87" y="56"/>
                  </a:lnTo>
                  <a:lnTo>
                    <a:pt x="75" y="58"/>
                  </a:lnTo>
                  <a:lnTo>
                    <a:pt x="62" y="63"/>
                  </a:lnTo>
                  <a:lnTo>
                    <a:pt x="49" y="70"/>
                  </a:lnTo>
                  <a:lnTo>
                    <a:pt x="35" y="80"/>
                  </a:lnTo>
                  <a:lnTo>
                    <a:pt x="21" y="95"/>
                  </a:lnTo>
                  <a:lnTo>
                    <a:pt x="9" y="117"/>
                  </a:lnTo>
                  <a:lnTo>
                    <a:pt x="1" y="143"/>
                  </a:lnTo>
                  <a:lnTo>
                    <a:pt x="0" y="171"/>
                  </a:lnTo>
                  <a:lnTo>
                    <a:pt x="5" y="195"/>
                  </a:lnTo>
                  <a:lnTo>
                    <a:pt x="12" y="224"/>
                  </a:lnTo>
                  <a:lnTo>
                    <a:pt x="17" y="261"/>
                  </a:lnTo>
                  <a:lnTo>
                    <a:pt x="22" y="293"/>
                  </a:lnTo>
                  <a:lnTo>
                    <a:pt x="23" y="307"/>
                  </a:lnTo>
                  <a:lnTo>
                    <a:pt x="10" y="333"/>
                  </a:lnTo>
                  <a:lnTo>
                    <a:pt x="61" y="335"/>
                  </a:lnTo>
                  <a:lnTo>
                    <a:pt x="66" y="353"/>
                  </a:lnTo>
                  <a:lnTo>
                    <a:pt x="80" y="352"/>
                  </a:lnTo>
                  <a:lnTo>
                    <a:pt x="73" y="365"/>
                  </a:lnTo>
                  <a:lnTo>
                    <a:pt x="113" y="374"/>
                  </a:lnTo>
                  <a:lnTo>
                    <a:pt x="113" y="386"/>
                  </a:lnTo>
                  <a:lnTo>
                    <a:pt x="200" y="357"/>
                  </a:lnTo>
                  <a:lnTo>
                    <a:pt x="329" y="155"/>
                  </a:lnTo>
                  <a:lnTo>
                    <a:pt x="264" y="85"/>
                  </a:lnTo>
                  <a:lnTo>
                    <a:pt x="246" y="5"/>
                  </a:lnTo>
                  <a:close/>
                </a:path>
              </a:pathLst>
            </a:custGeom>
            <a:solidFill>
              <a:srgbClr val="E1C6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8" name="Freeform 236"/>
            <p:cNvSpPr>
              <a:spLocks/>
            </p:cNvSpPr>
            <p:nvPr/>
          </p:nvSpPr>
          <p:spPr bwMode="auto">
            <a:xfrm>
              <a:off x="2775" y="1737"/>
              <a:ext cx="110" cy="12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79" y="7"/>
                </a:cxn>
                <a:cxn ang="0">
                  <a:pos x="77" y="63"/>
                </a:cxn>
                <a:cxn ang="0">
                  <a:pos x="76" y="62"/>
                </a:cxn>
                <a:cxn ang="0">
                  <a:pos x="71" y="59"/>
                </a:cxn>
                <a:cxn ang="0">
                  <a:pos x="64" y="55"/>
                </a:cxn>
                <a:cxn ang="0">
                  <a:pos x="57" y="49"/>
                </a:cxn>
                <a:cxn ang="0">
                  <a:pos x="49" y="46"/>
                </a:cxn>
                <a:cxn ang="0">
                  <a:pos x="42" y="41"/>
                </a:cxn>
                <a:cxn ang="0">
                  <a:pos x="37" y="40"/>
                </a:cxn>
                <a:cxn ang="0">
                  <a:pos x="33" y="40"/>
                </a:cxn>
                <a:cxn ang="0">
                  <a:pos x="26" y="45"/>
                </a:cxn>
                <a:cxn ang="0">
                  <a:pos x="16" y="52"/>
                </a:cxn>
                <a:cxn ang="0">
                  <a:pos x="7" y="57"/>
                </a:cxn>
                <a:cxn ang="0">
                  <a:pos x="2" y="60"/>
                </a:cxn>
                <a:cxn ang="0">
                  <a:pos x="42" y="163"/>
                </a:cxn>
                <a:cxn ang="0">
                  <a:pos x="0" y="216"/>
                </a:cxn>
                <a:cxn ang="0">
                  <a:pos x="24" y="244"/>
                </a:cxn>
                <a:cxn ang="0">
                  <a:pos x="120" y="215"/>
                </a:cxn>
                <a:cxn ang="0">
                  <a:pos x="199" y="102"/>
                </a:cxn>
                <a:cxn ang="0">
                  <a:pos x="220" y="41"/>
                </a:cxn>
                <a:cxn ang="0">
                  <a:pos x="156" y="0"/>
                </a:cxn>
              </a:cxnLst>
              <a:rect l="0" t="0" r="r" b="b"/>
              <a:pathLst>
                <a:path w="220" h="244">
                  <a:moveTo>
                    <a:pt x="156" y="0"/>
                  </a:moveTo>
                  <a:lnTo>
                    <a:pt x="79" y="7"/>
                  </a:lnTo>
                  <a:lnTo>
                    <a:pt x="77" y="63"/>
                  </a:lnTo>
                  <a:lnTo>
                    <a:pt x="76" y="62"/>
                  </a:lnTo>
                  <a:lnTo>
                    <a:pt x="71" y="59"/>
                  </a:lnTo>
                  <a:lnTo>
                    <a:pt x="64" y="55"/>
                  </a:lnTo>
                  <a:lnTo>
                    <a:pt x="57" y="49"/>
                  </a:lnTo>
                  <a:lnTo>
                    <a:pt x="49" y="46"/>
                  </a:lnTo>
                  <a:lnTo>
                    <a:pt x="42" y="41"/>
                  </a:lnTo>
                  <a:lnTo>
                    <a:pt x="37" y="40"/>
                  </a:lnTo>
                  <a:lnTo>
                    <a:pt x="33" y="40"/>
                  </a:lnTo>
                  <a:lnTo>
                    <a:pt x="26" y="45"/>
                  </a:lnTo>
                  <a:lnTo>
                    <a:pt x="16" y="52"/>
                  </a:lnTo>
                  <a:lnTo>
                    <a:pt x="7" y="57"/>
                  </a:lnTo>
                  <a:lnTo>
                    <a:pt x="2" y="60"/>
                  </a:lnTo>
                  <a:lnTo>
                    <a:pt x="42" y="163"/>
                  </a:lnTo>
                  <a:lnTo>
                    <a:pt x="0" y="216"/>
                  </a:lnTo>
                  <a:lnTo>
                    <a:pt x="24" y="244"/>
                  </a:lnTo>
                  <a:lnTo>
                    <a:pt x="120" y="215"/>
                  </a:lnTo>
                  <a:lnTo>
                    <a:pt x="199" y="102"/>
                  </a:lnTo>
                  <a:lnTo>
                    <a:pt x="220" y="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9" name="Freeform 237"/>
            <p:cNvSpPr>
              <a:spLocks/>
            </p:cNvSpPr>
            <p:nvPr/>
          </p:nvSpPr>
          <p:spPr bwMode="auto">
            <a:xfrm>
              <a:off x="2812" y="1587"/>
              <a:ext cx="128" cy="172"/>
            </a:xfrm>
            <a:custGeom>
              <a:avLst/>
              <a:gdLst/>
              <a:ahLst/>
              <a:cxnLst>
                <a:cxn ang="0">
                  <a:pos x="243" y="1"/>
                </a:cxn>
                <a:cxn ang="0">
                  <a:pos x="238" y="0"/>
                </a:cxn>
                <a:cxn ang="0">
                  <a:pos x="232" y="0"/>
                </a:cxn>
                <a:cxn ang="0">
                  <a:pos x="225" y="0"/>
                </a:cxn>
                <a:cxn ang="0">
                  <a:pos x="217" y="0"/>
                </a:cxn>
                <a:cxn ang="0">
                  <a:pos x="209" y="1"/>
                </a:cxn>
                <a:cxn ang="0">
                  <a:pos x="200" y="3"/>
                </a:cxn>
                <a:cxn ang="0">
                  <a:pos x="191" y="4"/>
                </a:cxn>
                <a:cxn ang="0">
                  <a:pos x="182" y="6"/>
                </a:cxn>
                <a:cxn ang="0">
                  <a:pos x="161" y="12"/>
                </a:cxn>
                <a:cxn ang="0">
                  <a:pos x="141" y="19"/>
                </a:cxn>
                <a:cxn ang="0">
                  <a:pos x="125" y="25"/>
                </a:cxn>
                <a:cxn ang="0">
                  <a:pos x="110" y="31"/>
                </a:cxn>
                <a:cxn ang="0">
                  <a:pos x="98" y="38"/>
                </a:cxn>
                <a:cxn ang="0">
                  <a:pos x="88" y="44"/>
                </a:cxn>
                <a:cxn ang="0">
                  <a:pos x="80" y="51"/>
                </a:cxn>
                <a:cxn ang="0">
                  <a:pos x="74" y="57"/>
                </a:cxn>
                <a:cxn ang="0">
                  <a:pos x="65" y="69"/>
                </a:cxn>
                <a:cxn ang="0">
                  <a:pos x="56" y="81"/>
                </a:cxn>
                <a:cxn ang="0">
                  <a:pos x="50" y="89"/>
                </a:cxn>
                <a:cxn ang="0">
                  <a:pos x="48" y="92"/>
                </a:cxn>
                <a:cxn ang="0">
                  <a:pos x="46" y="94"/>
                </a:cxn>
                <a:cxn ang="0">
                  <a:pos x="41" y="99"/>
                </a:cxn>
                <a:cxn ang="0">
                  <a:pos x="34" y="106"/>
                </a:cxn>
                <a:cxn ang="0">
                  <a:pos x="26" y="116"/>
                </a:cxn>
                <a:cxn ang="0">
                  <a:pos x="18" y="126"/>
                </a:cxn>
                <a:cxn ang="0">
                  <a:pos x="10" y="137"/>
                </a:cxn>
                <a:cxn ang="0">
                  <a:pos x="4" y="150"/>
                </a:cxn>
                <a:cxn ang="0">
                  <a:pos x="1" y="162"/>
                </a:cxn>
                <a:cxn ang="0">
                  <a:pos x="0" y="188"/>
                </a:cxn>
                <a:cxn ang="0">
                  <a:pos x="3" y="217"/>
                </a:cxn>
                <a:cxn ang="0">
                  <a:pos x="11" y="246"/>
                </a:cxn>
                <a:cxn ang="0">
                  <a:pos x="20" y="266"/>
                </a:cxn>
                <a:cxn ang="0">
                  <a:pos x="26" y="275"/>
                </a:cxn>
                <a:cxn ang="0">
                  <a:pos x="34" y="283"/>
                </a:cxn>
                <a:cxn ang="0">
                  <a:pos x="42" y="291"/>
                </a:cxn>
                <a:cxn ang="0">
                  <a:pos x="51" y="299"/>
                </a:cxn>
                <a:cxn ang="0">
                  <a:pos x="60" y="306"/>
                </a:cxn>
                <a:cxn ang="0">
                  <a:pos x="68" y="313"/>
                </a:cxn>
                <a:cxn ang="0">
                  <a:pos x="76" y="317"/>
                </a:cxn>
                <a:cxn ang="0">
                  <a:pos x="81" y="322"/>
                </a:cxn>
                <a:cxn ang="0">
                  <a:pos x="88" y="325"/>
                </a:cxn>
                <a:cxn ang="0">
                  <a:pos x="96" y="329"/>
                </a:cxn>
                <a:cxn ang="0">
                  <a:pos x="106" y="333"/>
                </a:cxn>
                <a:cxn ang="0">
                  <a:pos x="115" y="336"/>
                </a:cxn>
                <a:cxn ang="0">
                  <a:pos x="123" y="339"/>
                </a:cxn>
                <a:cxn ang="0">
                  <a:pos x="130" y="341"/>
                </a:cxn>
                <a:cxn ang="0">
                  <a:pos x="134" y="344"/>
                </a:cxn>
                <a:cxn ang="0">
                  <a:pos x="137" y="344"/>
                </a:cxn>
                <a:cxn ang="0">
                  <a:pos x="190" y="291"/>
                </a:cxn>
                <a:cxn ang="0">
                  <a:pos x="238" y="49"/>
                </a:cxn>
                <a:cxn ang="0">
                  <a:pos x="243" y="42"/>
                </a:cxn>
                <a:cxn ang="0">
                  <a:pos x="251" y="28"/>
                </a:cxn>
                <a:cxn ang="0">
                  <a:pos x="254" y="12"/>
                </a:cxn>
                <a:cxn ang="0">
                  <a:pos x="243" y="1"/>
                </a:cxn>
              </a:cxnLst>
              <a:rect l="0" t="0" r="r" b="b"/>
              <a:pathLst>
                <a:path w="254" h="344">
                  <a:moveTo>
                    <a:pt x="243" y="1"/>
                  </a:moveTo>
                  <a:lnTo>
                    <a:pt x="238" y="0"/>
                  </a:lnTo>
                  <a:lnTo>
                    <a:pt x="232" y="0"/>
                  </a:lnTo>
                  <a:lnTo>
                    <a:pt x="225" y="0"/>
                  </a:lnTo>
                  <a:lnTo>
                    <a:pt x="217" y="0"/>
                  </a:lnTo>
                  <a:lnTo>
                    <a:pt x="209" y="1"/>
                  </a:lnTo>
                  <a:lnTo>
                    <a:pt x="200" y="3"/>
                  </a:lnTo>
                  <a:lnTo>
                    <a:pt x="191" y="4"/>
                  </a:lnTo>
                  <a:lnTo>
                    <a:pt x="182" y="6"/>
                  </a:lnTo>
                  <a:lnTo>
                    <a:pt x="161" y="12"/>
                  </a:lnTo>
                  <a:lnTo>
                    <a:pt x="141" y="19"/>
                  </a:lnTo>
                  <a:lnTo>
                    <a:pt x="125" y="25"/>
                  </a:lnTo>
                  <a:lnTo>
                    <a:pt x="110" y="31"/>
                  </a:lnTo>
                  <a:lnTo>
                    <a:pt x="98" y="38"/>
                  </a:lnTo>
                  <a:lnTo>
                    <a:pt x="88" y="44"/>
                  </a:lnTo>
                  <a:lnTo>
                    <a:pt x="80" y="51"/>
                  </a:lnTo>
                  <a:lnTo>
                    <a:pt x="74" y="57"/>
                  </a:lnTo>
                  <a:lnTo>
                    <a:pt x="65" y="69"/>
                  </a:lnTo>
                  <a:lnTo>
                    <a:pt x="56" y="81"/>
                  </a:lnTo>
                  <a:lnTo>
                    <a:pt x="50" y="89"/>
                  </a:lnTo>
                  <a:lnTo>
                    <a:pt x="48" y="92"/>
                  </a:lnTo>
                  <a:lnTo>
                    <a:pt x="46" y="94"/>
                  </a:lnTo>
                  <a:lnTo>
                    <a:pt x="41" y="99"/>
                  </a:lnTo>
                  <a:lnTo>
                    <a:pt x="34" y="106"/>
                  </a:lnTo>
                  <a:lnTo>
                    <a:pt x="26" y="116"/>
                  </a:lnTo>
                  <a:lnTo>
                    <a:pt x="18" y="126"/>
                  </a:lnTo>
                  <a:lnTo>
                    <a:pt x="10" y="137"/>
                  </a:lnTo>
                  <a:lnTo>
                    <a:pt x="4" y="150"/>
                  </a:lnTo>
                  <a:lnTo>
                    <a:pt x="1" y="162"/>
                  </a:lnTo>
                  <a:lnTo>
                    <a:pt x="0" y="188"/>
                  </a:lnTo>
                  <a:lnTo>
                    <a:pt x="3" y="217"/>
                  </a:lnTo>
                  <a:lnTo>
                    <a:pt x="11" y="246"/>
                  </a:lnTo>
                  <a:lnTo>
                    <a:pt x="20" y="266"/>
                  </a:lnTo>
                  <a:lnTo>
                    <a:pt x="26" y="275"/>
                  </a:lnTo>
                  <a:lnTo>
                    <a:pt x="34" y="283"/>
                  </a:lnTo>
                  <a:lnTo>
                    <a:pt x="42" y="291"/>
                  </a:lnTo>
                  <a:lnTo>
                    <a:pt x="51" y="299"/>
                  </a:lnTo>
                  <a:lnTo>
                    <a:pt x="60" y="306"/>
                  </a:lnTo>
                  <a:lnTo>
                    <a:pt x="68" y="313"/>
                  </a:lnTo>
                  <a:lnTo>
                    <a:pt x="76" y="317"/>
                  </a:lnTo>
                  <a:lnTo>
                    <a:pt x="81" y="322"/>
                  </a:lnTo>
                  <a:lnTo>
                    <a:pt x="88" y="325"/>
                  </a:lnTo>
                  <a:lnTo>
                    <a:pt x="96" y="329"/>
                  </a:lnTo>
                  <a:lnTo>
                    <a:pt x="106" y="333"/>
                  </a:lnTo>
                  <a:lnTo>
                    <a:pt x="115" y="336"/>
                  </a:lnTo>
                  <a:lnTo>
                    <a:pt x="123" y="339"/>
                  </a:lnTo>
                  <a:lnTo>
                    <a:pt x="130" y="341"/>
                  </a:lnTo>
                  <a:lnTo>
                    <a:pt x="134" y="344"/>
                  </a:lnTo>
                  <a:lnTo>
                    <a:pt x="137" y="344"/>
                  </a:lnTo>
                  <a:lnTo>
                    <a:pt x="190" y="291"/>
                  </a:lnTo>
                  <a:lnTo>
                    <a:pt x="238" y="49"/>
                  </a:lnTo>
                  <a:lnTo>
                    <a:pt x="243" y="42"/>
                  </a:lnTo>
                  <a:lnTo>
                    <a:pt x="251" y="28"/>
                  </a:lnTo>
                  <a:lnTo>
                    <a:pt x="254" y="12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0" name="Freeform 238"/>
            <p:cNvSpPr>
              <a:spLocks/>
            </p:cNvSpPr>
            <p:nvPr/>
          </p:nvSpPr>
          <p:spPr bwMode="auto">
            <a:xfrm>
              <a:off x="2881" y="1606"/>
              <a:ext cx="121" cy="18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4" y="1"/>
                </a:cxn>
                <a:cxn ang="0">
                  <a:pos x="101" y="7"/>
                </a:cxn>
                <a:cxn ang="0">
                  <a:pos x="112" y="14"/>
                </a:cxn>
                <a:cxn ang="0">
                  <a:pos x="124" y="23"/>
                </a:cxn>
                <a:cxn ang="0">
                  <a:pos x="137" y="35"/>
                </a:cxn>
                <a:cxn ang="0">
                  <a:pos x="151" y="46"/>
                </a:cxn>
                <a:cxn ang="0">
                  <a:pos x="162" y="59"/>
                </a:cxn>
                <a:cxn ang="0">
                  <a:pos x="173" y="72"/>
                </a:cxn>
                <a:cxn ang="0">
                  <a:pos x="182" y="84"/>
                </a:cxn>
                <a:cxn ang="0">
                  <a:pos x="191" y="98"/>
                </a:cxn>
                <a:cxn ang="0">
                  <a:pos x="200" y="112"/>
                </a:cxn>
                <a:cxn ang="0">
                  <a:pos x="208" y="127"/>
                </a:cxn>
                <a:cxn ang="0">
                  <a:pos x="216" y="141"/>
                </a:cxn>
                <a:cxn ang="0">
                  <a:pos x="223" y="154"/>
                </a:cxn>
                <a:cxn ang="0">
                  <a:pos x="229" y="165"/>
                </a:cxn>
                <a:cxn ang="0">
                  <a:pos x="233" y="175"/>
                </a:cxn>
                <a:cxn ang="0">
                  <a:pos x="238" y="199"/>
                </a:cxn>
                <a:cxn ang="0">
                  <a:pos x="243" y="225"/>
                </a:cxn>
                <a:cxn ang="0">
                  <a:pos x="243" y="252"/>
                </a:cxn>
                <a:cxn ang="0">
                  <a:pos x="236" y="275"/>
                </a:cxn>
                <a:cxn ang="0">
                  <a:pos x="231" y="283"/>
                </a:cxn>
                <a:cxn ang="0">
                  <a:pos x="226" y="290"/>
                </a:cxn>
                <a:cxn ang="0">
                  <a:pos x="220" y="296"/>
                </a:cxn>
                <a:cxn ang="0">
                  <a:pos x="213" y="302"/>
                </a:cxn>
                <a:cxn ang="0">
                  <a:pos x="206" y="307"/>
                </a:cxn>
                <a:cxn ang="0">
                  <a:pos x="198" y="313"/>
                </a:cxn>
                <a:cxn ang="0">
                  <a:pos x="190" y="316"/>
                </a:cxn>
                <a:cxn ang="0">
                  <a:pos x="182" y="321"/>
                </a:cxn>
                <a:cxn ang="0">
                  <a:pos x="176" y="323"/>
                </a:cxn>
                <a:cxn ang="0">
                  <a:pos x="170" y="326"/>
                </a:cxn>
                <a:cxn ang="0">
                  <a:pos x="163" y="329"/>
                </a:cxn>
                <a:cxn ang="0">
                  <a:pos x="158" y="332"/>
                </a:cxn>
                <a:cxn ang="0">
                  <a:pos x="152" y="334"/>
                </a:cxn>
                <a:cxn ang="0">
                  <a:pos x="147" y="336"/>
                </a:cxn>
                <a:cxn ang="0">
                  <a:pos x="145" y="338"/>
                </a:cxn>
                <a:cxn ang="0">
                  <a:pos x="144" y="338"/>
                </a:cxn>
                <a:cxn ang="0">
                  <a:pos x="129" y="367"/>
                </a:cxn>
                <a:cxn ang="0">
                  <a:pos x="0" y="313"/>
                </a:cxn>
                <a:cxn ang="0">
                  <a:pos x="39" y="257"/>
                </a:cxn>
                <a:cxn ang="0">
                  <a:pos x="9" y="184"/>
                </a:cxn>
                <a:cxn ang="0">
                  <a:pos x="22" y="158"/>
                </a:cxn>
                <a:cxn ang="0">
                  <a:pos x="57" y="156"/>
                </a:cxn>
                <a:cxn ang="0">
                  <a:pos x="53" y="118"/>
                </a:cxn>
                <a:cxn ang="0">
                  <a:pos x="8" y="59"/>
                </a:cxn>
                <a:cxn ang="0">
                  <a:pos x="42" y="31"/>
                </a:cxn>
                <a:cxn ang="0">
                  <a:pos x="92" y="0"/>
                </a:cxn>
              </a:cxnLst>
              <a:rect l="0" t="0" r="r" b="b"/>
              <a:pathLst>
                <a:path w="243" h="367">
                  <a:moveTo>
                    <a:pt x="92" y="0"/>
                  </a:moveTo>
                  <a:lnTo>
                    <a:pt x="94" y="1"/>
                  </a:lnTo>
                  <a:lnTo>
                    <a:pt x="101" y="7"/>
                  </a:lnTo>
                  <a:lnTo>
                    <a:pt x="112" y="14"/>
                  </a:lnTo>
                  <a:lnTo>
                    <a:pt x="124" y="23"/>
                  </a:lnTo>
                  <a:lnTo>
                    <a:pt x="137" y="35"/>
                  </a:lnTo>
                  <a:lnTo>
                    <a:pt x="151" y="46"/>
                  </a:lnTo>
                  <a:lnTo>
                    <a:pt x="162" y="59"/>
                  </a:lnTo>
                  <a:lnTo>
                    <a:pt x="173" y="72"/>
                  </a:lnTo>
                  <a:lnTo>
                    <a:pt x="182" y="84"/>
                  </a:lnTo>
                  <a:lnTo>
                    <a:pt x="191" y="98"/>
                  </a:lnTo>
                  <a:lnTo>
                    <a:pt x="200" y="112"/>
                  </a:lnTo>
                  <a:lnTo>
                    <a:pt x="208" y="127"/>
                  </a:lnTo>
                  <a:lnTo>
                    <a:pt x="216" y="141"/>
                  </a:lnTo>
                  <a:lnTo>
                    <a:pt x="223" y="154"/>
                  </a:lnTo>
                  <a:lnTo>
                    <a:pt x="229" y="165"/>
                  </a:lnTo>
                  <a:lnTo>
                    <a:pt x="233" y="175"/>
                  </a:lnTo>
                  <a:lnTo>
                    <a:pt x="238" y="199"/>
                  </a:lnTo>
                  <a:lnTo>
                    <a:pt x="243" y="225"/>
                  </a:lnTo>
                  <a:lnTo>
                    <a:pt x="243" y="252"/>
                  </a:lnTo>
                  <a:lnTo>
                    <a:pt x="236" y="275"/>
                  </a:lnTo>
                  <a:lnTo>
                    <a:pt x="231" y="283"/>
                  </a:lnTo>
                  <a:lnTo>
                    <a:pt x="226" y="290"/>
                  </a:lnTo>
                  <a:lnTo>
                    <a:pt x="220" y="296"/>
                  </a:lnTo>
                  <a:lnTo>
                    <a:pt x="213" y="302"/>
                  </a:lnTo>
                  <a:lnTo>
                    <a:pt x="206" y="307"/>
                  </a:lnTo>
                  <a:lnTo>
                    <a:pt x="198" y="313"/>
                  </a:lnTo>
                  <a:lnTo>
                    <a:pt x="190" y="316"/>
                  </a:lnTo>
                  <a:lnTo>
                    <a:pt x="182" y="321"/>
                  </a:lnTo>
                  <a:lnTo>
                    <a:pt x="176" y="323"/>
                  </a:lnTo>
                  <a:lnTo>
                    <a:pt x="170" y="326"/>
                  </a:lnTo>
                  <a:lnTo>
                    <a:pt x="163" y="329"/>
                  </a:lnTo>
                  <a:lnTo>
                    <a:pt x="158" y="332"/>
                  </a:lnTo>
                  <a:lnTo>
                    <a:pt x="152" y="334"/>
                  </a:lnTo>
                  <a:lnTo>
                    <a:pt x="147" y="336"/>
                  </a:lnTo>
                  <a:lnTo>
                    <a:pt x="145" y="338"/>
                  </a:lnTo>
                  <a:lnTo>
                    <a:pt x="144" y="338"/>
                  </a:lnTo>
                  <a:lnTo>
                    <a:pt x="129" y="367"/>
                  </a:lnTo>
                  <a:lnTo>
                    <a:pt x="0" y="313"/>
                  </a:lnTo>
                  <a:lnTo>
                    <a:pt x="39" y="257"/>
                  </a:lnTo>
                  <a:lnTo>
                    <a:pt x="9" y="184"/>
                  </a:lnTo>
                  <a:lnTo>
                    <a:pt x="22" y="158"/>
                  </a:lnTo>
                  <a:lnTo>
                    <a:pt x="57" y="156"/>
                  </a:lnTo>
                  <a:lnTo>
                    <a:pt x="53" y="118"/>
                  </a:lnTo>
                  <a:lnTo>
                    <a:pt x="8" y="59"/>
                  </a:lnTo>
                  <a:lnTo>
                    <a:pt x="42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1" name="Freeform 239"/>
            <p:cNvSpPr>
              <a:spLocks/>
            </p:cNvSpPr>
            <p:nvPr/>
          </p:nvSpPr>
          <p:spPr bwMode="auto">
            <a:xfrm>
              <a:off x="2638" y="1852"/>
              <a:ext cx="190" cy="324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34" y="314"/>
                </a:cxn>
                <a:cxn ang="0">
                  <a:pos x="133" y="314"/>
                </a:cxn>
                <a:cxn ang="0">
                  <a:pos x="128" y="315"/>
                </a:cxn>
                <a:cxn ang="0">
                  <a:pos x="121" y="316"/>
                </a:cxn>
                <a:cxn ang="0">
                  <a:pos x="115" y="317"/>
                </a:cxn>
                <a:cxn ang="0">
                  <a:pos x="105" y="320"/>
                </a:cxn>
                <a:cxn ang="0">
                  <a:pos x="97" y="323"/>
                </a:cxn>
                <a:cxn ang="0">
                  <a:pos x="89" y="327"/>
                </a:cxn>
                <a:cxn ang="0">
                  <a:pos x="82" y="332"/>
                </a:cxn>
                <a:cxn ang="0">
                  <a:pos x="64" y="352"/>
                </a:cxn>
                <a:cxn ang="0">
                  <a:pos x="49" y="373"/>
                </a:cxn>
                <a:cxn ang="0">
                  <a:pos x="35" y="399"/>
                </a:cxn>
                <a:cxn ang="0">
                  <a:pos x="25" y="424"/>
                </a:cxn>
                <a:cxn ang="0">
                  <a:pos x="15" y="447"/>
                </a:cxn>
                <a:cxn ang="0">
                  <a:pos x="10" y="466"/>
                </a:cxn>
                <a:cxn ang="0">
                  <a:pos x="6" y="478"/>
                </a:cxn>
                <a:cxn ang="0">
                  <a:pos x="5" y="483"/>
                </a:cxn>
                <a:cxn ang="0">
                  <a:pos x="3" y="492"/>
                </a:cxn>
                <a:cxn ang="0">
                  <a:pos x="0" y="514"/>
                </a:cxn>
                <a:cxn ang="0">
                  <a:pos x="2" y="544"/>
                </a:cxn>
                <a:cxn ang="0">
                  <a:pos x="12" y="575"/>
                </a:cxn>
                <a:cxn ang="0">
                  <a:pos x="21" y="589"/>
                </a:cxn>
                <a:cxn ang="0">
                  <a:pos x="32" y="602"/>
                </a:cxn>
                <a:cxn ang="0">
                  <a:pos x="41" y="612"/>
                </a:cxn>
                <a:cxn ang="0">
                  <a:pos x="51" y="620"/>
                </a:cxn>
                <a:cxn ang="0">
                  <a:pos x="62" y="627"/>
                </a:cxn>
                <a:cxn ang="0">
                  <a:pos x="70" y="632"/>
                </a:cxn>
                <a:cxn ang="0">
                  <a:pos x="77" y="635"/>
                </a:cxn>
                <a:cxn ang="0">
                  <a:pos x="82" y="637"/>
                </a:cxn>
                <a:cxn ang="0">
                  <a:pos x="87" y="638"/>
                </a:cxn>
                <a:cxn ang="0">
                  <a:pos x="97" y="640"/>
                </a:cxn>
                <a:cxn ang="0">
                  <a:pos x="112" y="640"/>
                </a:cxn>
                <a:cxn ang="0">
                  <a:pos x="132" y="641"/>
                </a:cxn>
                <a:cxn ang="0">
                  <a:pos x="153" y="642"/>
                </a:cxn>
                <a:cxn ang="0">
                  <a:pos x="177" y="643"/>
                </a:cxn>
                <a:cxn ang="0">
                  <a:pos x="202" y="644"/>
                </a:cxn>
                <a:cxn ang="0">
                  <a:pos x="229" y="644"/>
                </a:cxn>
                <a:cxn ang="0">
                  <a:pos x="254" y="645"/>
                </a:cxn>
                <a:cxn ang="0">
                  <a:pos x="279" y="647"/>
                </a:cxn>
                <a:cxn ang="0">
                  <a:pos x="302" y="647"/>
                </a:cxn>
                <a:cxn ang="0">
                  <a:pos x="323" y="648"/>
                </a:cxn>
                <a:cxn ang="0">
                  <a:pos x="340" y="648"/>
                </a:cxn>
                <a:cxn ang="0">
                  <a:pos x="354" y="649"/>
                </a:cxn>
                <a:cxn ang="0">
                  <a:pos x="362" y="649"/>
                </a:cxn>
                <a:cxn ang="0">
                  <a:pos x="366" y="649"/>
                </a:cxn>
                <a:cxn ang="0">
                  <a:pos x="381" y="568"/>
                </a:cxn>
                <a:cxn ang="0">
                  <a:pos x="340" y="575"/>
                </a:cxn>
                <a:cxn ang="0">
                  <a:pos x="362" y="387"/>
                </a:cxn>
                <a:cxn ang="0">
                  <a:pos x="300" y="310"/>
                </a:cxn>
                <a:cxn ang="0">
                  <a:pos x="193" y="302"/>
                </a:cxn>
                <a:cxn ang="0">
                  <a:pos x="347" y="0"/>
                </a:cxn>
                <a:cxn ang="0">
                  <a:pos x="260" y="15"/>
                </a:cxn>
              </a:cxnLst>
              <a:rect l="0" t="0" r="r" b="b"/>
              <a:pathLst>
                <a:path w="381" h="649">
                  <a:moveTo>
                    <a:pt x="260" y="15"/>
                  </a:moveTo>
                  <a:lnTo>
                    <a:pt x="134" y="314"/>
                  </a:lnTo>
                  <a:lnTo>
                    <a:pt x="133" y="314"/>
                  </a:lnTo>
                  <a:lnTo>
                    <a:pt x="128" y="315"/>
                  </a:lnTo>
                  <a:lnTo>
                    <a:pt x="121" y="316"/>
                  </a:lnTo>
                  <a:lnTo>
                    <a:pt x="115" y="317"/>
                  </a:lnTo>
                  <a:lnTo>
                    <a:pt x="105" y="320"/>
                  </a:lnTo>
                  <a:lnTo>
                    <a:pt x="97" y="323"/>
                  </a:lnTo>
                  <a:lnTo>
                    <a:pt x="89" y="327"/>
                  </a:lnTo>
                  <a:lnTo>
                    <a:pt x="82" y="332"/>
                  </a:lnTo>
                  <a:lnTo>
                    <a:pt x="64" y="352"/>
                  </a:lnTo>
                  <a:lnTo>
                    <a:pt x="49" y="373"/>
                  </a:lnTo>
                  <a:lnTo>
                    <a:pt x="35" y="399"/>
                  </a:lnTo>
                  <a:lnTo>
                    <a:pt x="25" y="424"/>
                  </a:lnTo>
                  <a:lnTo>
                    <a:pt x="15" y="447"/>
                  </a:lnTo>
                  <a:lnTo>
                    <a:pt x="10" y="466"/>
                  </a:lnTo>
                  <a:lnTo>
                    <a:pt x="6" y="478"/>
                  </a:lnTo>
                  <a:lnTo>
                    <a:pt x="5" y="483"/>
                  </a:lnTo>
                  <a:lnTo>
                    <a:pt x="3" y="492"/>
                  </a:lnTo>
                  <a:lnTo>
                    <a:pt x="0" y="514"/>
                  </a:lnTo>
                  <a:lnTo>
                    <a:pt x="2" y="544"/>
                  </a:lnTo>
                  <a:lnTo>
                    <a:pt x="12" y="575"/>
                  </a:lnTo>
                  <a:lnTo>
                    <a:pt x="21" y="589"/>
                  </a:lnTo>
                  <a:lnTo>
                    <a:pt x="32" y="602"/>
                  </a:lnTo>
                  <a:lnTo>
                    <a:pt x="41" y="612"/>
                  </a:lnTo>
                  <a:lnTo>
                    <a:pt x="51" y="620"/>
                  </a:lnTo>
                  <a:lnTo>
                    <a:pt x="62" y="627"/>
                  </a:lnTo>
                  <a:lnTo>
                    <a:pt x="70" y="632"/>
                  </a:lnTo>
                  <a:lnTo>
                    <a:pt x="77" y="635"/>
                  </a:lnTo>
                  <a:lnTo>
                    <a:pt x="82" y="637"/>
                  </a:lnTo>
                  <a:lnTo>
                    <a:pt x="87" y="638"/>
                  </a:lnTo>
                  <a:lnTo>
                    <a:pt x="97" y="640"/>
                  </a:lnTo>
                  <a:lnTo>
                    <a:pt x="112" y="640"/>
                  </a:lnTo>
                  <a:lnTo>
                    <a:pt x="132" y="641"/>
                  </a:lnTo>
                  <a:lnTo>
                    <a:pt x="153" y="642"/>
                  </a:lnTo>
                  <a:lnTo>
                    <a:pt x="177" y="643"/>
                  </a:lnTo>
                  <a:lnTo>
                    <a:pt x="202" y="644"/>
                  </a:lnTo>
                  <a:lnTo>
                    <a:pt x="229" y="644"/>
                  </a:lnTo>
                  <a:lnTo>
                    <a:pt x="254" y="645"/>
                  </a:lnTo>
                  <a:lnTo>
                    <a:pt x="279" y="647"/>
                  </a:lnTo>
                  <a:lnTo>
                    <a:pt x="302" y="647"/>
                  </a:lnTo>
                  <a:lnTo>
                    <a:pt x="323" y="648"/>
                  </a:lnTo>
                  <a:lnTo>
                    <a:pt x="340" y="648"/>
                  </a:lnTo>
                  <a:lnTo>
                    <a:pt x="354" y="649"/>
                  </a:lnTo>
                  <a:lnTo>
                    <a:pt x="362" y="649"/>
                  </a:lnTo>
                  <a:lnTo>
                    <a:pt x="366" y="649"/>
                  </a:lnTo>
                  <a:lnTo>
                    <a:pt x="381" y="568"/>
                  </a:lnTo>
                  <a:lnTo>
                    <a:pt x="340" y="575"/>
                  </a:lnTo>
                  <a:lnTo>
                    <a:pt x="362" y="387"/>
                  </a:lnTo>
                  <a:lnTo>
                    <a:pt x="300" y="310"/>
                  </a:lnTo>
                  <a:lnTo>
                    <a:pt x="193" y="302"/>
                  </a:lnTo>
                  <a:lnTo>
                    <a:pt x="347" y="0"/>
                  </a:lnTo>
                  <a:lnTo>
                    <a:pt x="260" y="15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2" name="Freeform 240"/>
            <p:cNvSpPr>
              <a:spLocks/>
            </p:cNvSpPr>
            <p:nvPr/>
          </p:nvSpPr>
          <p:spPr bwMode="auto">
            <a:xfrm>
              <a:off x="2758" y="2069"/>
              <a:ext cx="57" cy="37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69" y="71"/>
                </a:cxn>
                <a:cxn ang="0">
                  <a:pos x="80" y="70"/>
                </a:cxn>
                <a:cxn ang="0">
                  <a:pos x="89" y="67"/>
                </a:cxn>
                <a:cxn ang="0">
                  <a:pos x="98" y="62"/>
                </a:cxn>
                <a:cxn ang="0">
                  <a:pos x="105" y="56"/>
                </a:cxn>
                <a:cxn ang="0">
                  <a:pos x="110" y="50"/>
                </a:cxn>
                <a:cxn ang="0">
                  <a:pos x="113" y="43"/>
                </a:cxn>
                <a:cxn ang="0">
                  <a:pos x="114" y="37"/>
                </a:cxn>
                <a:cxn ang="0">
                  <a:pos x="113" y="28"/>
                </a:cxn>
                <a:cxn ang="0">
                  <a:pos x="110" y="22"/>
                </a:cxn>
                <a:cxn ang="0">
                  <a:pos x="105" y="16"/>
                </a:cxn>
                <a:cxn ang="0">
                  <a:pos x="98" y="10"/>
                </a:cxn>
                <a:cxn ang="0">
                  <a:pos x="89" y="5"/>
                </a:cxn>
                <a:cxn ang="0">
                  <a:pos x="80" y="2"/>
                </a:cxn>
                <a:cxn ang="0">
                  <a:pos x="69" y="1"/>
                </a:cxn>
                <a:cxn ang="0">
                  <a:pos x="58" y="0"/>
                </a:cxn>
                <a:cxn ang="0">
                  <a:pos x="46" y="1"/>
                </a:cxn>
                <a:cxn ang="0">
                  <a:pos x="35" y="2"/>
                </a:cxn>
                <a:cxn ang="0">
                  <a:pos x="25" y="5"/>
                </a:cxn>
                <a:cxn ang="0">
                  <a:pos x="17" y="10"/>
                </a:cxn>
                <a:cxn ang="0">
                  <a:pos x="9" y="16"/>
                </a:cxn>
                <a:cxn ang="0">
                  <a:pos x="5" y="22"/>
                </a:cxn>
                <a:cxn ang="0">
                  <a:pos x="1" y="28"/>
                </a:cxn>
                <a:cxn ang="0">
                  <a:pos x="0" y="37"/>
                </a:cxn>
                <a:cxn ang="0">
                  <a:pos x="1" y="43"/>
                </a:cxn>
                <a:cxn ang="0">
                  <a:pos x="5" y="50"/>
                </a:cxn>
                <a:cxn ang="0">
                  <a:pos x="9" y="56"/>
                </a:cxn>
                <a:cxn ang="0">
                  <a:pos x="17" y="62"/>
                </a:cxn>
                <a:cxn ang="0">
                  <a:pos x="25" y="67"/>
                </a:cxn>
                <a:cxn ang="0">
                  <a:pos x="35" y="70"/>
                </a:cxn>
                <a:cxn ang="0">
                  <a:pos x="46" y="71"/>
                </a:cxn>
                <a:cxn ang="0">
                  <a:pos x="58" y="72"/>
                </a:cxn>
              </a:cxnLst>
              <a:rect l="0" t="0" r="r" b="b"/>
              <a:pathLst>
                <a:path w="114" h="72">
                  <a:moveTo>
                    <a:pt x="58" y="72"/>
                  </a:moveTo>
                  <a:lnTo>
                    <a:pt x="69" y="71"/>
                  </a:lnTo>
                  <a:lnTo>
                    <a:pt x="80" y="70"/>
                  </a:lnTo>
                  <a:lnTo>
                    <a:pt x="89" y="67"/>
                  </a:lnTo>
                  <a:lnTo>
                    <a:pt x="98" y="62"/>
                  </a:lnTo>
                  <a:lnTo>
                    <a:pt x="105" y="56"/>
                  </a:lnTo>
                  <a:lnTo>
                    <a:pt x="110" y="50"/>
                  </a:lnTo>
                  <a:lnTo>
                    <a:pt x="113" y="43"/>
                  </a:lnTo>
                  <a:lnTo>
                    <a:pt x="114" y="37"/>
                  </a:lnTo>
                  <a:lnTo>
                    <a:pt x="113" y="28"/>
                  </a:lnTo>
                  <a:lnTo>
                    <a:pt x="110" y="22"/>
                  </a:lnTo>
                  <a:lnTo>
                    <a:pt x="105" y="16"/>
                  </a:lnTo>
                  <a:lnTo>
                    <a:pt x="98" y="10"/>
                  </a:lnTo>
                  <a:lnTo>
                    <a:pt x="89" y="5"/>
                  </a:lnTo>
                  <a:lnTo>
                    <a:pt x="80" y="2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9" y="16"/>
                  </a:lnTo>
                  <a:lnTo>
                    <a:pt x="5" y="22"/>
                  </a:lnTo>
                  <a:lnTo>
                    <a:pt x="1" y="28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5" y="50"/>
                  </a:lnTo>
                  <a:lnTo>
                    <a:pt x="9" y="56"/>
                  </a:lnTo>
                  <a:lnTo>
                    <a:pt x="17" y="62"/>
                  </a:lnTo>
                  <a:lnTo>
                    <a:pt x="25" y="67"/>
                  </a:lnTo>
                  <a:lnTo>
                    <a:pt x="35" y="70"/>
                  </a:lnTo>
                  <a:lnTo>
                    <a:pt x="46" y="71"/>
                  </a:lnTo>
                  <a:lnTo>
                    <a:pt x="58" y="72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3" name="Freeform 241"/>
            <p:cNvSpPr>
              <a:spLocks/>
            </p:cNvSpPr>
            <p:nvPr/>
          </p:nvSpPr>
          <p:spPr bwMode="auto">
            <a:xfrm>
              <a:off x="2651" y="2202"/>
              <a:ext cx="288" cy="182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1" y="350"/>
                </a:cxn>
                <a:cxn ang="0">
                  <a:pos x="6" y="340"/>
                </a:cxn>
                <a:cxn ang="0">
                  <a:pos x="12" y="325"/>
                </a:cxn>
                <a:cxn ang="0">
                  <a:pos x="21" y="308"/>
                </a:cxn>
                <a:cxn ang="0">
                  <a:pos x="30" y="292"/>
                </a:cxn>
                <a:cxn ang="0">
                  <a:pos x="40" y="277"/>
                </a:cxn>
                <a:cxn ang="0">
                  <a:pos x="52" y="266"/>
                </a:cxn>
                <a:cxn ang="0">
                  <a:pos x="62" y="261"/>
                </a:cxn>
                <a:cxn ang="0">
                  <a:pos x="76" y="260"/>
                </a:cxn>
                <a:cxn ang="0">
                  <a:pos x="92" y="258"/>
                </a:cxn>
                <a:cxn ang="0">
                  <a:pos x="111" y="255"/>
                </a:cxn>
                <a:cxn ang="0">
                  <a:pos x="129" y="252"/>
                </a:cxn>
                <a:cxn ang="0">
                  <a:pos x="145" y="250"/>
                </a:cxn>
                <a:cxn ang="0">
                  <a:pos x="160" y="249"/>
                </a:cxn>
                <a:cxn ang="0">
                  <a:pos x="169" y="246"/>
                </a:cxn>
                <a:cxn ang="0">
                  <a:pos x="173" y="246"/>
                </a:cxn>
                <a:cxn ang="0">
                  <a:pos x="214" y="258"/>
                </a:cxn>
                <a:cxn ang="0">
                  <a:pos x="372" y="147"/>
                </a:cxn>
                <a:cxn ang="0">
                  <a:pos x="379" y="77"/>
                </a:cxn>
                <a:cxn ang="0">
                  <a:pos x="520" y="0"/>
                </a:cxn>
                <a:cxn ang="0">
                  <a:pos x="505" y="47"/>
                </a:cxn>
                <a:cxn ang="0">
                  <a:pos x="443" y="84"/>
                </a:cxn>
                <a:cxn ang="0">
                  <a:pos x="428" y="124"/>
                </a:cxn>
                <a:cxn ang="0">
                  <a:pos x="523" y="77"/>
                </a:cxn>
                <a:cxn ang="0">
                  <a:pos x="575" y="87"/>
                </a:cxn>
                <a:cxn ang="0">
                  <a:pos x="490" y="143"/>
                </a:cxn>
                <a:cxn ang="0">
                  <a:pos x="413" y="158"/>
                </a:cxn>
                <a:cxn ang="0">
                  <a:pos x="243" y="335"/>
                </a:cxn>
                <a:cxn ang="0">
                  <a:pos x="169" y="283"/>
                </a:cxn>
                <a:cxn ang="0">
                  <a:pos x="81" y="364"/>
                </a:cxn>
                <a:cxn ang="0">
                  <a:pos x="0" y="353"/>
                </a:cxn>
              </a:cxnLst>
              <a:rect l="0" t="0" r="r" b="b"/>
              <a:pathLst>
                <a:path w="575" h="364">
                  <a:moveTo>
                    <a:pt x="0" y="353"/>
                  </a:moveTo>
                  <a:lnTo>
                    <a:pt x="1" y="350"/>
                  </a:lnTo>
                  <a:lnTo>
                    <a:pt x="6" y="340"/>
                  </a:lnTo>
                  <a:lnTo>
                    <a:pt x="12" y="325"/>
                  </a:lnTo>
                  <a:lnTo>
                    <a:pt x="21" y="308"/>
                  </a:lnTo>
                  <a:lnTo>
                    <a:pt x="30" y="292"/>
                  </a:lnTo>
                  <a:lnTo>
                    <a:pt x="40" y="277"/>
                  </a:lnTo>
                  <a:lnTo>
                    <a:pt x="52" y="266"/>
                  </a:lnTo>
                  <a:lnTo>
                    <a:pt x="62" y="261"/>
                  </a:lnTo>
                  <a:lnTo>
                    <a:pt x="76" y="260"/>
                  </a:lnTo>
                  <a:lnTo>
                    <a:pt x="92" y="258"/>
                  </a:lnTo>
                  <a:lnTo>
                    <a:pt x="111" y="255"/>
                  </a:lnTo>
                  <a:lnTo>
                    <a:pt x="129" y="252"/>
                  </a:lnTo>
                  <a:lnTo>
                    <a:pt x="145" y="250"/>
                  </a:lnTo>
                  <a:lnTo>
                    <a:pt x="160" y="249"/>
                  </a:lnTo>
                  <a:lnTo>
                    <a:pt x="169" y="246"/>
                  </a:lnTo>
                  <a:lnTo>
                    <a:pt x="173" y="246"/>
                  </a:lnTo>
                  <a:lnTo>
                    <a:pt x="214" y="258"/>
                  </a:lnTo>
                  <a:lnTo>
                    <a:pt x="372" y="147"/>
                  </a:lnTo>
                  <a:lnTo>
                    <a:pt x="379" y="77"/>
                  </a:lnTo>
                  <a:lnTo>
                    <a:pt x="520" y="0"/>
                  </a:lnTo>
                  <a:lnTo>
                    <a:pt x="505" y="47"/>
                  </a:lnTo>
                  <a:lnTo>
                    <a:pt x="443" y="84"/>
                  </a:lnTo>
                  <a:lnTo>
                    <a:pt x="428" y="124"/>
                  </a:lnTo>
                  <a:lnTo>
                    <a:pt x="523" y="77"/>
                  </a:lnTo>
                  <a:lnTo>
                    <a:pt x="575" y="87"/>
                  </a:lnTo>
                  <a:lnTo>
                    <a:pt x="490" y="143"/>
                  </a:lnTo>
                  <a:lnTo>
                    <a:pt x="413" y="158"/>
                  </a:lnTo>
                  <a:lnTo>
                    <a:pt x="243" y="335"/>
                  </a:lnTo>
                  <a:lnTo>
                    <a:pt x="169" y="283"/>
                  </a:lnTo>
                  <a:lnTo>
                    <a:pt x="81" y="364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4" name="Freeform 242"/>
            <p:cNvSpPr>
              <a:spLocks/>
            </p:cNvSpPr>
            <p:nvPr/>
          </p:nvSpPr>
          <p:spPr bwMode="auto">
            <a:xfrm>
              <a:off x="2521" y="2364"/>
              <a:ext cx="406" cy="348"/>
            </a:xfrm>
            <a:custGeom>
              <a:avLst/>
              <a:gdLst/>
              <a:ahLst/>
              <a:cxnLst>
                <a:cxn ang="0">
                  <a:pos x="18" y="58"/>
                </a:cxn>
                <a:cxn ang="0">
                  <a:pos x="30" y="44"/>
                </a:cxn>
                <a:cxn ang="0">
                  <a:pos x="43" y="34"/>
                </a:cxn>
                <a:cxn ang="0">
                  <a:pos x="64" y="25"/>
                </a:cxn>
                <a:cxn ang="0">
                  <a:pos x="92" y="17"/>
                </a:cxn>
                <a:cxn ang="0">
                  <a:pos x="125" y="14"/>
                </a:cxn>
                <a:cxn ang="0">
                  <a:pos x="170" y="14"/>
                </a:cxn>
                <a:cxn ang="0">
                  <a:pos x="221" y="15"/>
                </a:cxn>
                <a:cxn ang="0">
                  <a:pos x="270" y="18"/>
                </a:cxn>
                <a:cxn ang="0">
                  <a:pos x="316" y="21"/>
                </a:cxn>
                <a:cxn ang="0">
                  <a:pos x="352" y="23"/>
                </a:cxn>
                <a:cxn ang="0">
                  <a:pos x="373" y="26"/>
                </a:cxn>
                <a:cxn ang="0">
                  <a:pos x="424" y="0"/>
                </a:cxn>
                <a:cxn ang="0">
                  <a:pos x="434" y="2"/>
                </a:cxn>
                <a:cxn ang="0">
                  <a:pos x="456" y="4"/>
                </a:cxn>
                <a:cxn ang="0">
                  <a:pos x="481" y="9"/>
                </a:cxn>
                <a:cxn ang="0">
                  <a:pos x="497" y="12"/>
                </a:cxn>
                <a:cxn ang="0">
                  <a:pos x="509" y="15"/>
                </a:cxn>
                <a:cxn ang="0">
                  <a:pos x="525" y="19"/>
                </a:cxn>
                <a:cxn ang="0">
                  <a:pos x="539" y="21"/>
                </a:cxn>
                <a:cxn ang="0">
                  <a:pos x="545" y="22"/>
                </a:cxn>
                <a:cxn ang="0">
                  <a:pos x="750" y="29"/>
                </a:cxn>
                <a:cxn ang="0">
                  <a:pos x="765" y="51"/>
                </a:cxn>
                <a:cxn ang="0">
                  <a:pos x="789" y="98"/>
                </a:cxn>
                <a:cxn ang="0">
                  <a:pos x="805" y="225"/>
                </a:cxn>
                <a:cxn ang="0">
                  <a:pos x="812" y="380"/>
                </a:cxn>
                <a:cxn ang="0">
                  <a:pos x="807" y="495"/>
                </a:cxn>
                <a:cxn ang="0">
                  <a:pos x="783" y="525"/>
                </a:cxn>
                <a:cxn ang="0">
                  <a:pos x="770" y="530"/>
                </a:cxn>
                <a:cxn ang="0">
                  <a:pos x="751" y="564"/>
                </a:cxn>
                <a:cxn ang="0">
                  <a:pos x="652" y="553"/>
                </a:cxn>
                <a:cxn ang="0">
                  <a:pos x="264" y="678"/>
                </a:cxn>
                <a:cxn ang="0">
                  <a:pos x="261" y="681"/>
                </a:cxn>
                <a:cxn ang="0">
                  <a:pos x="252" y="691"/>
                </a:cxn>
                <a:cxn ang="0">
                  <a:pos x="232" y="696"/>
                </a:cxn>
                <a:cxn ang="0">
                  <a:pos x="202" y="696"/>
                </a:cxn>
                <a:cxn ang="0">
                  <a:pos x="173" y="686"/>
                </a:cxn>
                <a:cxn ang="0">
                  <a:pos x="158" y="670"/>
                </a:cxn>
                <a:cxn ang="0">
                  <a:pos x="151" y="656"/>
                </a:cxn>
                <a:cxn ang="0">
                  <a:pos x="150" y="649"/>
                </a:cxn>
                <a:cxn ang="0">
                  <a:pos x="146" y="653"/>
                </a:cxn>
                <a:cxn ang="0">
                  <a:pos x="134" y="658"/>
                </a:cxn>
                <a:cxn ang="0">
                  <a:pos x="118" y="663"/>
                </a:cxn>
                <a:cxn ang="0">
                  <a:pos x="98" y="659"/>
                </a:cxn>
                <a:cxn ang="0">
                  <a:pos x="73" y="634"/>
                </a:cxn>
                <a:cxn ang="0">
                  <a:pos x="66" y="616"/>
                </a:cxn>
                <a:cxn ang="0">
                  <a:pos x="54" y="611"/>
                </a:cxn>
                <a:cxn ang="0">
                  <a:pos x="33" y="586"/>
                </a:cxn>
                <a:cxn ang="0">
                  <a:pos x="13" y="476"/>
                </a:cxn>
                <a:cxn ang="0">
                  <a:pos x="3" y="307"/>
                </a:cxn>
                <a:cxn ang="0">
                  <a:pos x="0" y="148"/>
                </a:cxn>
                <a:cxn ang="0">
                  <a:pos x="11" y="67"/>
                </a:cxn>
              </a:cxnLst>
              <a:rect l="0" t="0" r="r" b="b"/>
              <a:pathLst>
                <a:path w="812" h="698">
                  <a:moveTo>
                    <a:pt x="11" y="67"/>
                  </a:moveTo>
                  <a:lnTo>
                    <a:pt x="18" y="58"/>
                  </a:lnTo>
                  <a:lnTo>
                    <a:pt x="25" y="51"/>
                  </a:lnTo>
                  <a:lnTo>
                    <a:pt x="30" y="44"/>
                  </a:lnTo>
                  <a:lnTo>
                    <a:pt x="36" y="38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4" y="25"/>
                  </a:lnTo>
                  <a:lnTo>
                    <a:pt x="80" y="19"/>
                  </a:lnTo>
                  <a:lnTo>
                    <a:pt x="92" y="17"/>
                  </a:lnTo>
                  <a:lnTo>
                    <a:pt x="107" y="15"/>
                  </a:lnTo>
                  <a:lnTo>
                    <a:pt x="125" y="14"/>
                  </a:lnTo>
                  <a:lnTo>
                    <a:pt x="147" y="13"/>
                  </a:lnTo>
                  <a:lnTo>
                    <a:pt x="170" y="14"/>
                  </a:lnTo>
                  <a:lnTo>
                    <a:pt x="194" y="14"/>
                  </a:lnTo>
                  <a:lnTo>
                    <a:pt x="221" y="15"/>
                  </a:lnTo>
                  <a:lnTo>
                    <a:pt x="246" y="17"/>
                  </a:lnTo>
                  <a:lnTo>
                    <a:pt x="270" y="18"/>
                  </a:lnTo>
                  <a:lnTo>
                    <a:pt x="294" y="20"/>
                  </a:lnTo>
                  <a:lnTo>
                    <a:pt x="316" y="21"/>
                  </a:lnTo>
                  <a:lnTo>
                    <a:pt x="336" y="22"/>
                  </a:lnTo>
                  <a:lnTo>
                    <a:pt x="352" y="23"/>
                  </a:lnTo>
                  <a:lnTo>
                    <a:pt x="365" y="25"/>
                  </a:lnTo>
                  <a:lnTo>
                    <a:pt x="373" y="26"/>
                  </a:lnTo>
                  <a:lnTo>
                    <a:pt x="375" y="26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34" y="2"/>
                  </a:lnTo>
                  <a:lnTo>
                    <a:pt x="444" y="3"/>
                  </a:lnTo>
                  <a:lnTo>
                    <a:pt x="456" y="4"/>
                  </a:lnTo>
                  <a:lnTo>
                    <a:pt x="468" y="6"/>
                  </a:lnTo>
                  <a:lnTo>
                    <a:pt x="481" y="9"/>
                  </a:lnTo>
                  <a:lnTo>
                    <a:pt x="490" y="10"/>
                  </a:lnTo>
                  <a:lnTo>
                    <a:pt x="497" y="12"/>
                  </a:lnTo>
                  <a:lnTo>
                    <a:pt x="502" y="13"/>
                  </a:lnTo>
                  <a:lnTo>
                    <a:pt x="509" y="15"/>
                  </a:lnTo>
                  <a:lnTo>
                    <a:pt x="517" y="17"/>
                  </a:lnTo>
                  <a:lnTo>
                    <a:pt x="525" y="19"/>
                  </a:lnTo>
                  <a:lnTo>
                    <a:pt x="532" y="20"/>
                  </a:lnTo>
                  <a:lnTo>
                    <a:pt x="539" y="21"/>
                  </a:lnTo>
                  <a:lnTo>
                    <a:pt x="543" y="22"/>
                  </a:lnTo>
                  <a:lnTo>
                    <a:pt x="545" y="22"/>
                  </a:lnTo>
                  <a:lnTo>
                    <a:pt x="747" y="26"/>
                  </a:lnTo>
                  <a:lnTo>
                    <a:pt x="750" y="29"/>
                  </a:lnTo>
                  <a:lnTo>
                    <a:pt x="755" y="37"/>
                  </a:lnTo>
                  <a:lnTo>
                    <a:pt x="765" y="51"/>
                  </a:lnTo>
                  <a:lnTo>
                    <a:pt x="777" y="67"/>
                  </a:lnTo>
                  <a:lnTo>
                    <a:pt x="789" y="98"/>
                  </a:lnTo>
                  <a:lnTo>
                    <a:pt x="798" y="154"/>
                  </a:lnTo>
                  <a:lnTo>
                    <a:pt x="805" y="225"/>
                  </a:lnTo>
                  <a:lnTo>
                    <a:pt x="810" y="302"/>
                  </a:lnTo>
                  <a:lnTo>
                    <a:pt x="812" y="380"/>
                  </a:lnTo>
                  <a:lnTo>
                    <a:pt x="811" y="446"/>
                  </a:lnTo>
                  <a:lnTo>
                    <a:pt x="807" y="495"/>
                  </a:lnTo>
                  <a:lnTo>
                    <a:pt x="799" y="517"/>
                  </a:lnTo>
                  <a:lnTo>
                    <a:pt x="783" y="525"/>
                  </a:lnTo>
                  <a:lnTo>
                    <a:pt x="774" y="528"/>
                  </a:lnTo>
                  <a:lnTo>
                    <a:pt x="770" y="530"/>
                  </a:lnTo>
                  <a:lnTo>
                    <a:pt x="769" y="530"/>
                  </a:lnTo>
                  <a:lnTo>
                    <a:pt x="751" y="564"/>
                  </a:lnTo>
                  <a:lnTo>
                    <a:pt x="692" y="572"/>
                  </a:lnTo>
                  <a:lnTo>
                    <a:pt x="652" y="553"/>
                  </a:lnTo>
                  <a:lnTo>
                    <a:pt x="298" y="653"/>
                  </a:lnTo>
                  <a:lnTo>
                    <a:pt x="264" y="678"/>
                  </a:lnTo>
                  <a:lnTo>
                    <a:pt x="263" y="679"/>
                  </a:lnTo>
                  <a:lnTo>
                    <a:pt x="261" y="681"/>
                  </a:lnTo>
                  <a:lnTo>
                    <a:pt x="258" y="686"/>
                  </a:lnTo>
                  <a:lnTo>
                    <a:pt x="252" y="691"/>
                  </a:lnTo>
                  <a:lnTo>
                    <a:pt x="244" y="694"/>
                  </a:lnTo>
                  <a:lnTo>
                    <a:pt x="232" y="696"/>
                  </a:lnTo>
                  <a:lnTo>
                    <a:pt x="218" y="698"/>
                  </a:lnTo>
                  <a:lnTo>
                    <a:pt x="202" y="696"/>
                  </a:lnTo>
                  <a:lnTo>
                    <a:pt x="186" y="693"/>
                  </a:lnTo>
                  <a:lnTo>
                    <a:pt x="173" y="686"/>
                  </a:lnTo>
                  <a:lnTo>
                    <a:pt x="164" y="678"/>
                  </a:lnTo>
                  <a:lnTo>
                    <a:pt x="158" y="670"/>
                  </a:lnTo>
                  <a:lnTo>
                    <a:pt x="154" y="662"/>
                  </a:lnTo>
                  <a:lnTo>
                    <a:pt x="151" y="656"/>
                  </a:lnTo>
                  <a:lnTo>
                    <a:pt x="150" y="651"/>
                  </a:lnTo>
                  <a:lnTo>
                    <a:pt x="150" y="649"/>
                  </a:lnTo>
                  <a:lnTo>
                    <a:pt x="149" y="650"/>
                  </a:lnTo>
                  <a:lnTo>
                    <a:pt x="146" y="653"/>
                  </a:lnTo>
                  <a:lnTo>
                    <a:pt x="141" y="655"/>
                  </a:lnTo>
                  <a:lnTo>
                    <a:pt x="134" y="658"/>
                  </a:lnTo>
                  <a:lnTo>
                    <a:pt x="126" y="662"/>
                  </a:lnTo>
                  <a:lnTo>
                    <a:pt x="118" y="663"/>
                  </a:lnTo>
                  <a:lnTo>
                    <a:pt x="109" y="662"/>
                  </a:lnTo>
                  <a:lnTo>
                    <a:pt x="98" y="659"/>
                  </a:lnTo>
                  <a:lnTo>
                    <a:pt x="82" y="648"/>
                  </a:lnTo>
                  <a:lnTo>
                    <a:pt x="73" y="634"/>
                  </a:lnTo>
                  <a:lnTo>
                    <a:pt x="67" y="621"/>
                  </a:lnTo>
                  <a:lnTo>
                    <a:pt x="66" y="616"/>
                  </a:lnTo>
                  <a:lnTo>
                    <a:pt x="63" y="615"/>
                  </a:lnTo>
                  <a:lnTo>
                    <a:pt x="54" y="611"/>
                  </a:lnTo>
                  <a:lnTo>
                    <a:pt x="42" y="602"/>
                  </a:lnTo>
                  <a:lnTo>
                    <a:pt x="33" y="586"/>
                  </a:lnTo>
                  <a:lnTo>
                    <a:pt x="22" y="542"/>
                  </a:lnTo>
                  <a:lnTo>
                    <a:pt x="13" y="476"/>
                  </a:lnTo>
                  <a:lnTo>
                    <a:pt x="7" y="394"/>
                  </a:lnTo>
                  <a:lnTo>
                    <a:pt x="3" y="307"/>
                  </a:lnTo>
                  <a:lnTo>
                    <a:pt x="0" y="222"/>
                  </a:lnTo>
                  <a:lnTo>
                    <a:pt x="0" y="148"/>
                  </a:lnTo>
                  <a:lnTo>
                    <a:pt x="4" y="94"/>
                  </a:lnTo>
                  <a:lnTo>
                    <a:pt x="11" y="67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5" name="Freeform 243"/>
            <p:cNvSpPr>
              <a:spLocks/>
            </p:cNvSpPr>
            <p:nvPr/>
          </p:nvSpPr>
          <p:spPr bwMode="auto">
            <a:xfrm>
              <a:off x="2749" y="2467"/>
              <a:ext cx="85" cy="72"/>
            </a:xfrm>
            <a:custGeom>
              <a:avLst/>
              <a:gdLst/>
              <a:ahLst/>
              <a:cxnLst>
                <a:cxn ang="0">
                  <a:pos x="168" y="128"/>
                </a:cxn>
                <a:cxn ang="0">
                  <a:pos x="154" y="0"/>
                </a:cxn>
                <a:cxn ang="0">
                  <a:pos x="0" y="16"/>
                </a:cxn>
                <a:cxn ang="0">
                  <a:pos x="14" y="144"/>
                </a:cxn>
                <a:cxn ang="0">
                  <a:pos x="168" y="128"/>
                </a:cxn>
              </a:cxnLst>
              <a:rect l="0" t="0" r="r" b="b"/>
              <a:pathLst>
                <a:path w="168" h="144">
                  <a:moveTo>
                    <a:pt x="168" y="128"/>
                  </a:moveTo>
                  <a:lnTo>
                    <a:pt x="154" y="0"/>
                  </a:lnTo>
                  <a:lnTo>
                    <a:pt x="0" y="16"/>
                  </a:lnTo>
                  <a:lnTo>
                    <a:pt x="14" y="144"/>
                  </a:lnTo>
                  <a:lnTo>
                    <a:pt x="168" y="128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6" name="Freeform 244"/>
            <p:cNvSpPr>
              <a:spLocks/>
            </p:cNvSpPr>
            <p:nvPr/>
          </p:nvSpPr>
          <p:spPr bwMode="auto">
            <a:xfrm>
              <a:off x="2777" y="2489"/>
              <a:ext cx="33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5"/>
                </a:cxn>
                <a:cxn ang="0">
                  <a:pos x="66" y="52"/>
                </a:cxn>
                <a:cxn ang="0">
                  <a:pos x="66" y="12"/>
                </a:cxn>
                <a:cxn ang="0">
                  <a:pos x="4" y="0"/>
                </a:cxn>
              </a:cxnLst>
              <a:rect l="0" t="0" r="r" b="b"/>
              <a:pathLst>
                <a:path w="66" h="52">
                  <a:moveTo>
                    <a:pt x="4" y="0"/>
                  </a:moveTo>
                  <a:lnTo>
                    <a:pt x="0" y="45"/>
                  </a:lnTo>
                  <a:lnTo>
                    <a:pt x="66" y="52"/>
                  </a:lnTo>
                  <a:lnTo>
                    <a:pt x="66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19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7" name="Freeform 245"/>
            <p:cNvSpPr>
              <a:spLocks/>
            </p:cNvSpPr>
            <p:nvPr/>
          </p:nvSpPr>
          <p:spPr bwMode="auto">
            <a:xfrm>
              <a:off x="2799" y="1758"/>
              <a:ext cx="267" cy="415"/>
            </a:xfrm>
            <a:custGeom>
              <a:avLst/>
              <a:gdLst/>
              <a:ahLst/>
              <a:cxnLst>
                <a:cxn ang="0">
                  <a:pos x="129" y="67"/>
                </a:cxn>
                <a:cxn ang="0">
                  <a:pos x="123" y="72"/>
                </a:cxn>
                <a:cxn ang="0">
                  <a:pos x="108" y="84"/>
                </a:cxn>
                <a:cxn ang="0">
                  <a:pos x="89" y="109"/>
                </a:cxn>
                <a:cxn ang="0">
                  <a:pos x="66" y="144"/>
                </a:cxn>
                <a:cxn ang="0">
                  <a:pos x="44" y="270"/>
                </a:cxn>
                <a:cxn ang="0">
                  <a:pos x="22" y="491"/>
                </a:cxn>
                <a:cxn ang="0">
                  <a:pos x="6" y="702"/>
                </a:cxn>
                <a:cxn ang="0">
                  <a:pos x="0" y="797"/>
                </a:cxn>
                <a:cxn ang="0">
                  <a:pos x="69" y="784"/>
                </a:cxn>
                <a:cxn ang="0">
                  <a:pos x="92" y="795"/>
                </a:cxn>
                <a:cxn ang="0">
                  <a:pos x="127" y="813"/>
                </a:cxn>
                <a:cxn ang="0">
                  <a:pos x="159" y="826"/>
                </a:cxn>
                <a:cxn ang="0">
                  <a:pos x="180" y="831"/>
                </a:cxn>
                <a:cxn ang="0">
                  <a:pos x="213" y="830"/>
                </a:cxn>
                <a:cxn ang="0">
                  <a:pos x="249" y="828"/>
                </a:cxn>
                <a:cxn ang="0">
                  <a:pos x="273" y="825"/>
                </a:cxn>
                <a:cxn ang="0">
                  <a:pos x="280" y="824"/>
                </a:cxn>
                <a:cxn ang="0">
                  <a:pos x="304" y="817"/>
                </a:cxn>
                <a:cxn ang="0">
                  <a:pos x="339" y="809"/>
                </a:cxn>
                <a:cxn ang="0">
                  <a:pos x="370" y="803"/>
                </a:cxn>
                <a:cxn ang="0">
                  <a:pos x="391" y="803"/>
                </a:cxn>
                <a:cxn ang="0">
                  <a:pos x="436" y="800"/>
                </a:cxn>
                <a:cxn ang="0">
                  <a:pos x="490" y="794"/>
                </a:cxn>
                <a:cxn ang="0">
                  <a:pos x="528" y="790"/>
                </a:cxn>
                <a:cxn ang="0">
                  <a:pos x="409" y="502"/>
                </a:cxn>
                <a:cxn ang="0">
                  <a:pos x="431" y="465"/>
                </a:cxn>
                <a:cxn ang="0">
                  <a:pos x="428" y="392"/>
                </a:cxn>
                <a:cxn ang="0">
                  <a:pos x="417" y="287"/>
                </a:cxn>
                <a:cxn ang="0">
                  <a:pos x="398" y="190"/>
                </a:cxn>
                <a:cxn ang="0">
                  <a:pos x="372" y="146"/>
                </a:cxn>
                <a:cxn ang="0">
                  <a:pos x="355" y="124"/>
                </a:cxn>
                <a:cxn ang="0">
                  <a:pos x="344" y="111"/>
                </a:cxn>
                <a:cxn ang="0">
                  <a:pos x="337" y="105"/>
                </a:cxn>
                <a:cxn ang="0">
                  <a:pos x="335" y="67"/>
                </a:cxn>
                <a:cxn ang="0">
                  <a:pos x="324" y="60"/>
                </a:cxn>
                <a:cxn ang="0">
                  <a:pos x="296" y="44"/>
                </a:cxn>
                <a:cxn ang="0">
                  <a:pos x="261" y="27"/>
                </a:cxn>
                <a:cxn ang="0">
                  <a:pos x="225" y="15"/>
                </a:cxn>
                <a:cxn ang="0">
                  <a:pos x="193" y="10"/>
                </a:cxn>
                <a:cxn ang="0">
                  <a:pos x="166" y="5"/>
                </a:cxn>
                <a:cxn ang="0">
                  <a:pos x="146" y="2"/>
                </a:cxn>
                <a:cxn ang="0">
                  <a:pos x="140" y="0"/>
                </a:cxn>
              </a:cxnLst>
              <a:rect l="0" t="0" r="r" b="b"/>
              <a:pathLst>
                <a:path w="534" h="831">
                  <a:moveTo>
                    <a:pt x="140" y="0"/>
                  </a:moveTo>
                  <a:lnTo>
                    <a:pt x="129" y="67"/>
                  </a:lnTo>
                  <a:lnTo>
                    <a:pt x="128" y="68"/>
                  </a:lnTo>
                  <a:lnTo>
                    <a:pt x="123" y="72"/>
                  </a:lnTo>
                  <a:lnTo>
                    <a:pt x="116" y="78"/>
                  </a:lnTo>
                  <a:lnTo>
                    <a:pt x="108" y="84"/>
                  </a:lnTo>
                  <a:lnTo>
                    <a:pt x="99" y="96"/>
                  </a:lnTo>
                  <a:lnTo>
                    <a:pt x="89" y="109"/>
                  </a:lnTo>
                  <a:lnTo>
                    <a:pt x="77" y="125"/>
                  </a:lnTo>
                  <a:lnTo>
                    <a:pt x="66" y="144"/>
                  </a:lnTo>
                  <a:lnTo>
                    <a:pt x="54" y="188"/>
                  </a:lnTo>
                  <a:lnTo>
                    <a:pt x="44" y="270"/>
                  </a:lnTo>
                  <a:lnTo>
                    <a:pt x="32" y="375"/>
                  </a:lnTo>
                  <a:lnTo>
                    <a:pt x="22" y="491"/>
                  </a:lnTo>
                  <a:lnTo>
                    <a:pt x="13" y="605"/>
                  </a:lnTo>
                  <a:lnTo>
                    <a:pt x="6" y="702"/>
                  </a:lnTo>
                  <a:lnTo>
                    <a:pt x="1" y="771"/>
                  </a:lnTo>
                  <a:lnTo>
                    <a:pt x="0" y="797"/>
                  </a:lnTo>
                  <a:lnTo>
                    <a:pt x="66" y="782"/>
                  </a:lnTo>
                  <a:lnTo>
                    <a:pt x="69" y="784"/>
                  </a:lnTo>
                  <a:lnTo>
                    <a:pt x="78" y="788"/>
                  </a:lnTo>
                  <a:lnTo>
                    <a:pt x="92" y="795"/>
                  </a:lnTo>
                  <a:lnTo>
                    <a:pt x="110" y="803"/>
                  </a:lnTo>
                  <a:lnTo>
                    <a:pt x="127" y="813"/>
                  </a:lnTo>
                  <a:lnTo>
                    <a:pt x="144" y="821"/>
                  </a:lnTo>
                  <a:lnTo>
                    <a:pt x="159" y="826"/>
                  </a:lnTo>
                  <a:lnTo>
                    <a:pt x="169" y="830"/>
                  </a:lnTo>
                  <a:lnTo>
                    <a:pt x="180" y="831"/>
                  </a:lnTo>
                  <a:lnTo>
                    <a:pt x="196" y="831"/>
                  </a:lnTo>
                  <a:lnTo>
                    <a:pt x="213" y="830"/>
                  </a:lnTo>
                  <a:lnTo>
                    <a:pt x="232" y="829"/>
                  </a:lnTo>
                  <a:lnTo>
                    <a:pt x="249" y="828"/>
                  </a:lnTo>
                  <a:lnTo>
                    <a:pt x="263" y="826"/>
                  </a:lnTo>
                  <a:lnTo>
                    <a:pt x="273" y="825"/>
                  </a:lnTo>
                  <a:lnTo>
                    <a:pt x="277" y="825"/>
                  </a:lnTo>
                  <a:lnTo>
                    <a:pt x="280" y="824"/>
                  </a:lnTo>
                  <a:lnTo>
                    <a:pt x="291" y="822"/>
                  </a:lnTo>
                  <a:lnTo>
                    <a:pt x="304" y="817"/>
                  </a:lnTo>
                  <a:lnTo>
                    <a:pt x="322" y="813"/>
                  </a:lnTo>
                  <a:lnTo>
                    <a:pt x="339" y="809"/>
                  </a:lnTo>
                  <a:lnTo>
                    <a:pt x="355" y="806"/>
                  </a:lnTo>
                  <a:lnTo>
                    <a:pt x="370" y="803"/>
                  </a:lnTo>
                  <a:lnTo>
                    <a:pt x="379" y="803"/>
                  </a:lnTo>
                  <a:lnTo>
                    <a:pt x="391" y="803"/>
                  </a:lnTo>
                  <a:lnTo>
                    <a:pt x="412" y="802"/>
                  </a:lnTo>
                  <a:lnTo>
                    <a:pt x="436" y="800"/>
                  </a:lnTo>
                  <a:lnTo>
                    <a:pt x="463" y="798"/>
                  </a:lnTo>
                  <a:lnTo>
                    <a:pt x="490" y="794"/>
                  </a:lnTo>
                  <a:lnTo>
                    <a:pt x="512" y="791"/>
                  </a:lnTo>
                  <a:lnTo>
                    <a:pt x="528" y="790"/>
                  </a:lnTo>
                  <a:lnTo>
                    <a:pt x="534" y="788"/>
                  </a:lnTo>
                  <a:lnTo>
                    <a:pt x="409" y="502"/>
                  </a:lnTo>
                  <a:lnTo>
                    <a:pt x="431" y="476"/>
                  </a:lnTo>
                  <a:lnTo>
                    <a:pt x="431" y="465"/>
                  </a:lnTo>
                  <a:lnTo>
                    <a:pt x="430" y="436"/>
                  </a:lnTo>
                  <a:lnTo>
                    <a:pt x="428" y="392"/>
                  </a:lnTo>
                  <a:lnTo>
                    <a:pt x="424" y="341"/>
                  </a:lnTo>
                  <a:lnTo>
                    <a:pt x="417" y="287"/>
                  </a:lnTo>
                  <a:lnTo>
                    <a:pt x="409" y="235"/>
                  </a:lnTo>
                  <a:lnTo>
                    <a:pt x="398" y="190"/>
                  </a:lnTo>
                  <a:lnTo>
                    <a:pt x="383" y="159"/>
                  </a:lnTo>
                  <a:lnTo>
                    <a:pt x="372" y="146"/>
                  </a:lnTo>
                  <a:lnTo>
                    <a:pt x="363" y="134"/>
                  </a:lnTo>
                  <a:lnTo>
                    <a:pt x="355" y="124"/>
                  </a:lnTo>
                  <a:lnTo>
                    <a:pt x="349" y="117"/>
                  </a:lnTo>
                  <a:lnTo>
                    <a:pt x="344" y="111"/>
                  </a:lnTo>
                  <a:lnTo>
                    <a:pt x="339" y="108"/>
                  </a:lnTo>
                  <a:lnTo>
                    <a:pt x="337" y="105"/>
                  </a:lnTo>
                  <a:lnTo>
                    <a:pt x="335" y="104"/>
                  </a:lnTo>
                  <a:lnTo>
                    <a:pt x="335" y="67"/>
                  </a:lnTo>
                  <a:lnTo>
                    <a:pt x="332" y="65"/>
                  </a:lnTo>
                  <a:lnTo>
                    <a:pt x="324" y="60"/>
                  </a:lnTo>
                  <a:lnTo>
                    <a:pt x="312" y="52"/>
                  </a:lnTo>
                  <a:lnTo>
                    <a:pt x="296" y="44"/>
                  </a:lnTo>
                  <a:lnTo>
                    <a:pt x="279" y="35"/>
                  </a:lnTo>
                  <a:lnTo>
                    <a:pt x="261" y="27"/>
                  </a:lnTo>
                  <a:lnTo>
                    <a:pt x="242" y="20"/>
                  </a:lnTo>
                  <a:lnTo>
                    <a:pt x="225" y="15"/>
                  </a:lnTo>
                  <a:lnTo>
                    <a:pt x="209" y="13"/>
                  </a:lnTo>
                  <a:lnTo>
                    <a:pt x="193" y="10"/>
                  </a:lnTo>
                  <a:lnTo>
                    <a:pt x="179" y="7"/>
                  </a:lnTo>
                  <a:lnTo>
                    <a:pt x="166" y="5"/>
                  </a:lnTo>
                  <a:lnTo>
                    <a:pt x="155" y="4"/>
                  </a:lnTo>
                  <a:lnTo>
                    <a:pt x="146" y="2"/>
                  </a:lnTo>
                  <a:lnTo>
                    <a:pt x="142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2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8" name="Freeform 246"/>
            <p:cNvSpPr>
              <a:spLocks/>
            </p:cNvSpPr>
            <p:nvPr/>
          </p:nvSpPr>
          <p:spPr bwMode="auto">
            <a:xfrm>
              <a:off x="2883" y="2007"/>
              <a:ext cx="103" cy="244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41" y="78"/>
                </a:cxn>
                <a:cxn ang="0">
                  <a:pos x="45" y="122"/>
                </a:cxn>
                <a:cxn ang="0">
                  <a:pos x="56" y="190"/>
                </a:cxn>
                <a:cxn ang="0">
                  <a:pos x="67" y="273"/>
                </a:cxn>
                <a:cxn ang="0">
                  <a:pos x="75" y="333"/>
                </a:cxn>
                <a:cxn ang="0">
                  <a:pos x="41" y="401"/>
                </a:cxn>
                <a:cxn ang="0">
                  <a:pos x="33" y="411"/>
                </a:cxn>
                <a:cxn ang="0">
                  <a:pos x="16" y="433"/>
                </a:cxn>
                <a:cxn ang="0">
                  <a:pos x="3" y="456"/>
                </a:cxn>
                <a:cxn ang="0">
                  <a:pos x="1" y="468"/>
                </a:cxn>
                <a:cxn ang="0">
                  <a:pos x="13" y="471"/>
                </a:cxn>
                <a:cxn ang="0">
                  <a:pos x="29" y="477"/>
                </a:cxn>
                <a:cxn ang="0">
                  <a:pos x="45" y="482"/>
                </a:cxn>
                <a:cxn ang="0">
                  <a:pos x="57" y="484"/>
                </a:cxn>
                <a:cxn ang="0">
                  <a:pos x="63" y="486"/>
                </a:cxn>
                <a:cxn ang="0">
                  <a:pos x="66" y="487"/>
                </a:cxn>
                <a:cxn ang="0">
                  <a:pos x="74" y="489"/>
                </a:cxn>
                <a:cxn ang="0">
                  <a:pos x="91" y="490"/>
                </a:cxn>
                <a:cxn ang="0">
                  <a:pos x="110" y="490"/>
                </a:cxn>
                <a:cxn ang="0">
                  <a:pos x="121" y="490"/>
                </a:cxn>
                <a:cxn ang="0">
                  <a:pos x="129" y="490"/>
                </a:cxn>
                <a:cxn ang="0">
                  <a:pos x="138" y="490"/>
                </a:cxn>
                <a:cxn ang="0">
                  <a:pos x="148" y="487"/>
                </a:cxn>
                <a:cxn ang="0">
                  <a:pos x="158" y="483"/>
                </a:cxn>
                <a:cxn ang="0">
                  <a:pos x="167" y="477"/>
                </a:cxn>
                <a:cxn ang="0">
                  <a:pos x="174" y="471"/>
                </a:cxn>
                <a:cxn ang="0">
                  <a:pos x="184" y="387"/>
                </a:cxn>
                <a:cxn ang="0">
                  <a:pos x="189" y="308"/>
                </a:cxn>
                <a:cxn ang="0">
                  <a:pos x="200" y="250"/>
                </a:cxn>
                <a:cxn ang="0">
                  <a:pos x="206" y="154"/>
                </a:cxn>
                <a:cxn ang="0">
                  <a:pos x="193" y="60"/>
                </a:cxn>
                <a:cxn ang="0">
                  <a:pos x="182" y="4"/>
                </a:cxn>
              </a:cxnLst>
              <a:rect l="0" t="0" r="r" b="b"/>
              <a:pathLst>
                <a:path w="206" h="490">
                  <a:moveTo>
                    <a:pt x="53" y="0"/>
                  </a:moveTo>
                  <a:lnTo>
                    <a:pt x="51" y="13"/>
                  </a:lnTo>
                  <a:lnTo>
                    <a:pt x="45" y="44"/>
                  </a:lnTo>
                  <a:lnTo>
                    <a:pt x="41" y="78"/>
                  </a:lnTo>
                  <a:lnTo>
                    <a:pt x="42" y="105"/>
                  </a:lnTo>
                  <a:lnTo>
                    <a:pt x="45" y="122"/>
                  </a:lnTo>
                  <a:lnTo>
                    <a:pt x="50" y="152"/>
                  </a:lnTo>
                  <a:lnTo>
                    <a:pt x="56" y="190"/>
                  </a:lnTo>
                  <a:lnTo>
                    <a:pt x="61" y="233"/>
                  </a:lnTo>
                  <a:lnTo>
                    <a:pt x="67" y="273"/>
                  </a:lnTo>
                  <a:lnTo>
                    <a:pt x="72" y="309"/>
                  </a:lnTo>
                  <a:lnTo>
                    <a:pt x="75" y="333"/>
                  </a:lnTo>
                  <a:lnTo>
                    <a:pt x="76" y="342"/>
                  </a:lnTo>
                  <a:lnTo>
                    <a:pt x="41" y="401"/>
                  </a:lnTo>
                  <a:lnTo>
                    <a:pt x="38" y="403"/>
                  </a:lnTo>
                  <a:lnTo>
                    <a:pt x="33" y="411"/>
                  </a:lnTo>
                  <a:lnTo>
                    <a:pt x="26" y="422"/>
                  </a:lnTo>
                  <a:lnTo>
                    <a:pt x="16" y="433"/>
                  </a:lnTo>
                  <a:lnTo>
                    <a:pt x="8" y="445"/>
                  </a:lnTo>
                  <a:lnTo>
                    <a:pt x="3" y="456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7" y="469"/>
                  </a:lnTo>
                  <a:lnTo>
                    <a:pt x="13" y="471"/>
                  </a:lnTo>
                  <a:lnTo>
                    <a:pt x="21" y="474"/>
                  </a:lnTo>
                  <a:lnTo>
                    <a:pt x="29" y="477"/>
                  </a:lnTo>
                  <a:lnTo>
                    <a:pt x="37" y="479"/>
                  </a:lnTo>
                  <a:lnTo>
                    <a:pt x="45" y="482"/>
                  </a:lnTo>
                  <a:lnTo>
                    <a:pt x="51" y="483"/>
                  </a:lnTo>
                  <a:lnTo>
                    <a:pt x="57" y="484"/>
                  </a:lnTo>
                  <a:lnTo>
                    <a:pt x="60" y="485"/>
                  </a:lnTo>
                  <a:lnTo>
                    <a:pt x="63" y="486"/>
                  </a:lnTo>
                  <a:lnTo>
                    <a:pt x="64" y="486"/>
                  </a:lnTo>
                  <a:lnTo>
                    <a:pt x="66" y="487"/>
                  </a:lnTo>
                  <a:lnTo>
                    <a:pt x="69" y="489"/>
                  </a:lnTo>
                  <a:lnTo>
                    <a:pt x="74" y="489"/>
                  </a:lnTo>
                  <a:lnTo>
                    <a:pt x="81" y="490"/>
                  </a:lnTo>
                  <a:lnTo>
                    <a:pt x="91" y="490"/>
                  </a:lnTo>
                  <a:lnTo>
                    <a:pt x="102" y="490"/>
                  </a:lnTo>
                  <a:lnTo>
                    <a:pt x="110" y="490"/>
                  </a:lnTo>
                  <a:lnTo>
                    <a:pt x="117" y="490"/>
                  </a:lnTo>
                  <a:lnTo>
                    <a:pt x="121" y="490"/>
                  </a:lnTo>
                  <a:lnTo>
                    <a:pt x="126" y="490"/>
                  </a:lnTo>
                  <a:lnTo>
                    <a:pt x="129" y="490"/>
                  </a:lnTo>
                  <a:lnTo>
                    <a:pt x="133" y="490"/>
                  </a:lnTo>
                  <a:lnTo>
                    <a:pt x="138" y="490"/>
                  </a:lnTo>
                  <a:lnTo>
                    <a:pt x="142" y="490"/>
                  </a:lnTo>
                  <a:lnTo>
                    <a:pt x="148" y="487"/>
                  </a:lnTo>
                  <a:lnTo>
                    <a:pt x="154" y="485"/>
                  </a:lnTo>
                  <a:lnTo>
                    <a:pt x="158" y="483"/>
                  </a:lnTo>
                  <a:lnTo>
                    <a:pt x="164" y="479"/>
                  </a:lnTo>
                  <a:lnTo>
                    <a:pt x="167" y="477"/>
                  </a:lnTo>
                  <a:lnTo>
                    <a:pt x="172" y="474"/>
                  </a:lnTo>
                  <a:lnTo>
                    <a:pt x="174" y="471"/>
                  </a:lnTo>
                  <a:lnTo>
                    <a:pt x="179" y="444"/>
                  </a:lnTo>
                  <a:lnTo>
                    <a:pt x="184" y="387"/>
                  </a:lnTo>
                  <a:lnTo>
                    <a:pt x="188" y="332"/>
                  </a:lnTo>
                  <a:lnTo>
                    <a:pt x="189" y="308"/>
                  </a:lnTo>
                  <a:lnTo>
                    <a:pt x="193" y="290"/>
                  </a:lnTo>
                  <a:lnTo>
                    <a:pt x="200" y="250"/>
                  </a:lnTo>
                  <a:lnTo>
                    <a:pt x="206" y="199"/>
                  </a:lnTo>
                  <a:lnTo>
                    <a:pt x="206" y="154"/>
                  </a:lnTo>
                  <a:lnTo>
                    <a:pt x="200" y="110"/>
                  </a:lnTo>
                  <a:lnTo>
                    <a:pt x="193" y="60"/>
                  </a:lnTo>
                  <a:lnTo>
                    <a:pt x="186" y="20"/>
                  </a:lnTo>
                  <a:lnTo>
                    <a:pt x="182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9" name="Freeform 247"/>
            <p:cNvSpPr>
              <a:spLocks/>
            </p:cNvSpPr>
            <p:nvPr/>
          </p:nvSpPr>
          <p:spPr bwMode="auto">
            <a:xfrm>
              <a:off x="2816" y="1592"/>
              <a:ext cx="114" cy="163"/>
            </a:xfrm>
            <a:custGeom>
              <a:avLst/>
              <a:gdLst/>
              <a:ahLst/>
              <a:cxnLst>
                <a:cxn ang="0">
                  <a:pos x="224" y="31"/>
                </a:cxn>
                <a:cxn ang="0">
                  <a:pos x="194" y="61"/>
                </a:cxn>
                <a:cxn ang="0">
                  <a:pos x="169" y="79"/>
                </a:cxn>
                <a:cxn ang="0">
                  <a:pos x="166" y="112"/>
                </a:cxn>
                <a:cxn ang="0">
                  <a:pos x="183" y="132"/>
                </a:cxn>
                <a:cxn ang="0">
                  <a:pos x="201" y="145"/>
                </a:cxn>
                <a:cxn ang="0">
                  <a:pos x="209" y="163"/>
                </a:cxn>
                <a:cxn ang="0">
                  <a:pos x="208" y="191"/>
                </a:cxn>
                <a:cxn ang="0">
                  <a:pos x="198" y="193"/>
                </a:cxn>
                <a:cxn ang="0">
                  <a:pos x="178" y="188"/>
                </a:cxn>
                <a:cxn ang="0">
                  <a:pos x="156" y="199"/>
                </a:cxn>
                <a:cxn ang="0">
                  <a:pos x="158" y="231"/>
                </a:cxn>
                <a:cxn ang="0">
                  <a:pos x="177" y="260"/>
                </a:cxn>
                <a:cxn ang="0">
                  <a:pos x="180" y="284"/>
                </a:cxn>
                <a:cxn ang="0">
                  <a:pos x="162" y="305"/>
                </a:cxn>
                <a:cxn ang="0">
                  <a:pos x="145" y="323"/>
                </a:cxn>
                <a:cxn ang="0">
                  <a:pos x="150" y="299"/>
                </a:cxn>
                <a:cxn ang="0">
                  <a:pos x="148" y="250"/>
                </a:cxn>
                <a:cxn ang="0">
                  <a:pos x="131" y="194"/>
                </a:cxn>
                <a:cxn ang="0">
                  <a:pos x="147" y="175"/>
                </a:cxn>
                <a:cxn ang="0">
                  <a:pos x="166" y="170"/>
                </a:cxn>
                <a:cxn ang="0">
                  <a:pos x="177" y="165"/>
                </a:cxn>
                <a:cxn ang="0">
                  <a:pos x="175" y="145"/>
                </a:cxn>
                <a:cxn ang="0">
                  <a:pos x="150" y="124"/>
                </a:cxn>
                <a:cxn ang="0">
                  <a:pos x="131" y="101"/>
                </a:cxn>
                <a:cxn ang="0">
                  <a:pos x="136" y="71"/>
                </a:cxn>
                <a:cxn ang="0">
                  <a:pos x="166" y="54"/>
                </a:cxn>
                <a:cxn ang="0">
                  <a:pos x="187" y="36"/>
                </a:cxn>
                <a:cxn ang="0">
                  <a:pos x="165" y="38"/>
                </a:cxn>
                <a:cxn ang="0">
                  <a:pos x="133" y="50"/>
                </a:cxn>
                <a:cxn ang="0">
                  <a:pos x="101" y="64"/>
                </a:cxn>
                <a:cxn ang="0">
                  <a:pos x="86" y="81"/>
                </a:cxn>
                <a:cxn ang="0">
                  <a:pos x="74" y="100"/>
                </a:cxn>
                <a:cxn ang="0">
                  <a:pos x="54" y="119"/>
                </a:cxn>
                <a:cxn ang="0">
                  <a:pos x="36" y="160"/>
                </a:cxn>
                <a:cxn ang="0">
                  <a:pos x="39" y="206"/>
                </a:cxn>
                <a:cxn ang="0">
                  <a:pos x="60" y="250"/>
                </a:cxn>
                <a:cxn ang="0">
                  <a:pos x="102" y="298"/>
                </a:cxn>
                <a:cxn ang="0">
                  <a:pos x="120" y="326"/>
                </a:cxn>
                <a:cxn ang="0">
                  <a:pos x="81" y="304"/>
                </a:cxn>
                <a:cxn ang="0">
                  <a:pos x="28" y="259"/>
                </a:cxn>
                <a:cxn ang="0">
                  <a:pos x="6" y="221"/>
                </a:cxn>
                <a:cxn ang="0">
                  <a:pos x="2" y="192"/>
                </a:cxn>
                <a:cxn ang="0">
                  <a:pos x="2" y="161"/>
                </a:cxn>
                <a:cxn ang="0">
                  <a:pos x="13" y="129"/>
                </a:cxn>
                <a:cxn ang="0">
                  <a:pos x="35" y="99"/>
                </a:cxn>
                <a:cxn ang="0">
                  <a:pos x="64" y="74"/>
                </a:cxn>
                <a:cxn ang="0">
                  <a:pos x="124" y="29"/>
                </a:cxn>
                <a:cxn ang="0">
                  <a:pos x="202" y="3"/>
                </a:cxn>
              </a:cxnLst>
              <a:rect l="0" t="0" r="r" b="b"/>
              <a:pathLst>
                <a:path w="230" h="326">
                  <a:moveTo>
                    <a:pt x="230" y="1"/>
                  </a:moveTo>
                  <a:lnTo>
                    <a:pt x="230" y="17"/>
                  </a:lnTo>
                  <a:lnTo>
                    <a:pt x="224" y="31"/>
                  </a:lnTo>
                  <a:lnTo>
                    <a:pt x="214" y="43"/>
                  </a:lnTo>
                  <a:lnTo>
                    <a:pt x="201" y="53"/>
                  </a:lnTo>
                  <a:lnTo>
                    <a:pt x="194" y="61"/>
                  </a:lnTo>
                  <a:lnTo>
                    <a:pt x="186" y="66"/>
                  </a:lnTo>
                  <a:lnTo>
                    <a:pt x="178" y="72"/>
                  </a:lnTo>
                  <a:lnTo>
                    <a:pt x="169" y="79"/>
                  </a:lnTo>
                  <a:lnTo>
                    <a:pt x="162" y="91"/>
                  </a:lnTo>
                  <a:lnTo>
                    <a:pt x="162" y="102"/>
                  </a:lnTo>
                  <a:lnTo>
                    <a:pt x="166" y="112"/>
                  </a:lnTo>
                  <a:lnTo>
                    <a:pt x="172" y="123"/>
                  </a:lnTo>
                  <a:lnTo>
                    <a:pt x="177" y="127"/>
                  </a:lnTo>
                  <a:lnTo>
                    <a:pt x="183" y="132"/>
                  </a:lnTo>
                  <a:lnTo>
                    <a:pt x="190" y="137"/>
                  </a:lnTo>
                  <a:lnTo>
                    <a:pt x="195" y="140"/>
                  </a:lnTo>
                  <a:lnTo>
                    <a:pt x="201" y="145"/>
                  </a:lnTo>
                  <a:lnTo>
                    <a:pt x="204" y="149"/>
                  </a:lnTo>
                  <a:lnTo>
                    <a:pt x="208" y="155"/>
                  </a:lnTo>
                  <a:lnTo>
                    <a:pt x="209" y="163"/>
                  </a:lnTo>
                  <a:lnTo>
                    <a:pt x="208" y="172"/>
                  </a:lnTo>
                  <a:lnTo>
                    <a:pt x="208" y="182"/>
                  </a:lnTo>
                  <a:lnTo>
                    <a:pt x="208" y="191"/>
                  </a:lnTo>
                  <a:lnTo>
                    <a:pt x="207" y="199"/>
                  </a:lnTo>
                  <a:lnTo>
                    <a:pt x="202" y="197"/>
                  </a:lnTo>
                  <a:lnTo>
                    <a:pt x="198" y="193"/>
                  </a:lnTo>
                  <a:lnTo>
                    <a:pt x="191" y="191"/>
                  </a:lnTo>
                  <a:lnTo>
                    <a:pt x="185" y="188"/>
                  </a:lnTo>
                  <a:lnTo>
                    <a:pt x="178" y="188"/>
                  </a:lnTo>
                  <a:lnTo>
                    <a:pt x="170" y="190"/>
                  </a:lnTo>
                  <a:lnTo>
                    <a:pt x="163" y="193"/>
                  </a:lnTo>
                  <a:lnTo>
                    <a:pt x="156" y="199"/>
                  </a:lnTo>
                  <a:lnTo>
                    <a:pt x="154" y="210"/>
                  </a:lnTo>
                  <a:lnTo>
                    <a:pt x="155" y="222"/>
                  </a:lnTo>
                  <a:lnTo>
                    <a:pt x="158" y="231"/>
                  </a:lnTo>
                  <a:lnTo>
                    <a:pt x="165" y="240"/>
                  </a:lnTo>
                  <a:lnTo>
                    <a:pt x="171" y="251"/>
                  </a:lnTo>
                  <a:lnTo>
                    <a:pt x="177" y="260"/>
                  </a:lnTo>
                  <a:lnTo>
                    <a:pt x="181" y="270"/>
                  </a:lnTo>
                  <a:lnTo>
                    <a:pt x="184" y="282"/>
                  </a:lnTo>
                  <a:lnTo>
                    <a:pt x="180" y="284"/>
                  </a:lnTo>
                  <a:lnTo>
                    <a:pt x="175" y="290"/>
                  </a:lnTo>
                  <a:lnTo>
                    <a:pt x="169" y="297"/>
                  </a:lnTo>
                  <a:lnTo>
                    <a:pt x="162" y="305"/>
                  </a:lnTo>
                  <a:lnTo>
                    <a:pt x="155" y="312"/>
                  </a:lnTo>
                  <a:lnTo>
                    <a:pt x="149" y="319"/>
                  </a:lnTo>
                  <a:lnTo>
                    <a:pt x="145" y="323"/>
                  </a:lnTo>
                  <a:lnTo>
                    <a:pt x="143" y="324"/>
                  </a:lnTo>
                  <a:lnTo>
                    <a:pt x="145" y="316"/>
                  </a:lnTo>
                  <a:lnTo>
                    <a:pt x="150" y="299"/>
                  </a:lnTo>
                  <a:lnTo>
                    <a:pt x="156" y="281"/>
                  </a:lnTo>
                  <a:lnTo>
                    <a:pt x="158" y="267"/>
                  </a:lnTo>
                  <a:lnTo>
                    <a:pt x="148" y="250"/>
                  </a:lnTo>
                  <a:lnTo>
                    <a:pt x="140" y="232"/>
                  </a:lnTo>
                  <a:lnTo>
                    <a:pt x="133" y="214"/>
                  </a:lnTo>
                  <a:lnTo>
                    <a:pt x="131" y="194"/>
                  </a:lnTo>
                  <a:lnTo>
                    <a:pt x="135" y="185"/>
                  </a:lnTo>
                  <a:lnTo>
                    <a:pt x="141" y="179"/>
                  </a:lnTo>
                  <a:lnTo>
                    <a:pt x="147" y="175"/>
                  </a:lnTo>
                  <a:lnTo>
                    <a:pt x="154" y="172"/>
                  </a:lnTo>
                  <a:lnTo>
                    <a:pt x="161" y="170"/>
                  </a:lnTo>
                  <a:lnTo>
                    <a:pt x="166" y="170"/>
                  </a:lnTo>
                  <a:lnTo>
                    <a:pt x="171" y="170"/>
                  </a:lnTo>
                  <a:lnTo>
                    <a:pt x="175" y="171"/>
                  </a:lnTo>
                  <a:lnTo>
                    <a:pt x="177" y="165"/>
                  </a:lnTo>
                  <a:lnTo>
                    <a:pt x="177" y="159"/>
                  </a:lnTo>
                  <a:lnTo>
                    <a:pt x="176" y="152"/>
                  </a:lnTo>
                  <a:lnTo>
                    <a:pt x="175" y="145"/>
                  </a:lnTo>
                  <a:lnTo>
                    <a:pt x="168" y="138"/>
                  </a:lnTo>
                  <a:lnTo>
                    <a:pt x="160" y="131"/>
                  </a:lnTo>
                  <a:lnTo>
                    <a:pt x="150" y="124"/>
                  </a:lnTo>
                  <a:lnTo>
                    <a:pt x="142" y="117"/>
                  </a:lnTo>
                  <a:lnTo>
                    <a:pt x="135" y="109"/>
                  </a:lnTo>
                  <a:lnTo>
                    <a:pt x="131" y="101"/>
                  </a:lnTo>
                  <a:lnTo>
                    <a:pt x="128" y="91"/>
                  </a:lnTo>
                  <a:lnTo>
                    <a:pt x="131" y="78"/>
                  </a:lnTo>
                  <a:lnTo>
                    <a:pt x="136" y="71"/>
                  </a:lnTo>
                  <a:lnTo>
                    <a:pt x="145" y="64"/>
                  </a:lnTo>
                  <a:lnTo>
                    <a:pt x="156" y="58"/>
                  </a:lnTo>
                  <a:lnTo>
                    <a:pt x="166" y="54"/>
                  </a:lnTo>
                  <a:lnTo>
                    <a:pt x="177" y="48"/>
                  </a:lnTo>
                  <a:lnTo>
                    <a:pt x="184" y="42"/>
                  </a:lnTo>
                  <a:lnTo>
                    <a:pt x="187" y="36"/>
                  </a:lnTo>
                  <a:lnTo>
                    <a:pt x="186" y="28"/>
                  </a:lnTo>
                  <a:lnTo>
                    <a:pt x="176" y="33"/>
                  </a:lnTo>
                  <a:lnTo>
                    <a:pt x="165" y="38"/>
                  </a:lnTo>
                  <a:lnTo>
                    <a:pt x="154" y="41"/>
                  </a:lnTo>
                  <a:lnTo>
                    <a:pt x="143" y="46"/>
                  </a:lnTo>
                  <a:lnTo>
                    <a:pt x="133" y="50"/>
                  </a:lnTo>
                  <a:lnTo>
                    <a:pt x="122" y="55"/>
                  </a:lnTo>
                  <a:lnTo>
                    <a:pt x="111" y="59"/>
                  </a:lnTo>
                  <a:lnTo>
                    <a:pt x="101" y="64"/>
                  </a:lnTo>
                  <a:lnTo>
                    <a:pt x="95" y="70"/>
                  </a:lnTo>
                  <a:lnTo>
                    <a:pt x="90" y="76"/>
                  </a:lnTo>
                  <a:lnTo>
                    <a:pt x="86" y="81"/>
                  </a:lnTo>
                  <a:lnTo>
                    <a:pt x="82" y="88"/>
                  </a:lnTo>
                  <a:lnTo>
                    <a:pt x="79" y="94"/>
                  </a:lnTo>
                  <a:lnTo>
                    <a:pt x="74" y="100"/>
                  </a:lnTo>
                  <a:lnTo>
                    <a:pt x="70" y="106"/>
                  </a:lnTo>
                  <a:lnTo>
                    <a:pt x="63" y="109"/>
                  </a:lnTo>
                  <a:lnTo>
                    <a:pt x="54" y="119"/>
                  </a:lnTo>
                  <a:lnTo>
                    <a:pt x="45" y="132"/>
                  </a:lnTo>
                  <a:lnTo>
                    <a:pt x="40" y="146"/>
                  </a:lnTo>
                  <a:lnTo>
                    <a:pt x="36" y="160"/>
                  </a:lnTo>
                  <a:lnTo>
                    <a:pt x="35" y="175"/>
                  </a:lnTo>
                  <a:lnTo>
                    <a:pt x="35" y="191"/>
                  </a:lnTo>
                  <a:lnTo>
                    <a:pt x="39" y="206"/>
                  </a:lnTo>
                  <a:lnTo>
                    <a:pt x="43" y="220"/>
                  </a:lnTo>
                  <a:lnTo>
                    <a:pt x="50" y="233"/>
                  </a:lnTo>
                  <a:lnTo>
                    <a:pt x="60" y="250"/>
                  </a:lnTo>
                  <a:lnTo>
                    <a:pt x="74" y="266"/>
                  </a:lnTo>
                  <a:lnTo>
                    <a:pt x="88" y="283"/>
                  </a:lnTo>
                  <a:lnTo>
                    <a:pt x="102" y="298"/>
                  </a:lnTo>
                  <a:lnTo>
                    <a:pt x="112" y="311"/>
                  </a:lnTo>
                  <a:lnTo>
                    <a:pt x="119" y="320"/>
                  </a:lnTo>
                  <a:lnTo>
                    <a:pt x="120" y="326"/>
                  </a:lnTo>
                  <a:lnTo>
                    <a:pt x="112" y="323"/>
                  </a:lnTo>
                  <a:lnTo>
                    <a:pt x="98" y="315"/>
                  </a:lnTo>
                  <a:lnTo>
                    <a:pt x="81" y="304"/>
                  </a:lnTo>
                  <a:lnTo>
                    <a:pt x="63" y="290"/>
                  </a:lnTo>
                  <a:lnTo>
                    <a:pt x="44" y="275"/>
                  </a:lnTo>
                  <a:lnTo>
                    <a:pt x="28" y="259"/>
                  </a:lnTo>
                  <a:lnTo>
                    <a:pt x="17" y="243"/>
                  </a:lnTo>
                  <a:lnTo>
                    <a:pt x="10" y="229"/>
                  </a:lnTo>
                  <a:lnTo>
                    <a:pt x="6" y="221"/>
                  </a:lnTo>
                  <a:lnTo>
                    <a:pt x="4" y="212"/>
                  </a:lnTo>
                  <a:lnTo>
                    <a:pt x="3" y="201"/>
                  </a:lnTo>
                  <a:lnTo>
                    <a:pt x="2" y="192"/>
                  </a:lnTo>
                  <a:lnTo>
                    <a:pt x="2" y="182"/>
                  </a:lnTo>
                  <a:lnTo>
                    <a:pt x="0" y="170"/>
                  </a:lnTo>
                  <a:lnTo>
                    <a:pt x="2" y="161"/>
                  </a:lnTo>
                  <a:lnTo>
                    <a:pt x="5" y="152"/>
                  </a:lnTo>
                  <a:lnTo>
                    <a:pt x="9" y="139"/>
                  </a:lnTo>
                  <a:lnTo>
                    <a:pt x="13" y="129"/>
                  </a:lnTo>
                  <a:lnTo>
                    <a:pt x="20" y="118"/>
                  </a:lnTo>
                  <a:lnTo>
                    <a:pt x="27" y="108"/>
                  </a:lnTo>
                  <a:lnTo>
                    <a:pt x="35" y="99"/>
                  </a:lnTo>
                  <a:lnTo>
                    <a:pt x="44" y="91"/>
                  </a:lnTo>
                  <a:lnTo>
                    <a:pt x="54" y="82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98" y="42"/>
                  </a:lnTo>
                  <a:lnTo>
                    <a:pt x="124" y="29"/>
                  </a:lnTo>
                  <a:lnTo>
                    <a:pt x="151" y="18"/>
                  </a:lnTo>
                  <a:lnTo>
                    <a:pt x="179" y="9"/>
                  </a:lnTo>
                  <a:lnTo>
                    <a:pt x="202" y="3"/>
                  </a:lnTo>
                  <a:lnTo>
                    <a:pt x="221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0" name="Freeform 248"/>
            <p:cNvSpPr>
              <a:spLocks/>
            </p:cNvSpPr>
            <p:nvPr/>
          </p:nvSpPr>
          <p:spPr bwMode="auto">
            <a:xfrm>
              <a:off x="2929" y="1611"/>
              <a:ext cx="67" cy="169"/>
            </a:xfrm>
            <a:custGeom>
              <a:avLst/>
              <a:gdLst/>
              <a:ahLst/>
              <a:cxnLst>
                <a:cxn ang="0">
                  <a:pos x="93" y="67"/>
                </a:cxn>
                <a:cxn ang="0">
                  <a:pos x="89" y="71"/>
                </a:cxn>
                <a:cxn ang="0">
                  <a:pos x="84" y="73"/>
                </a:cxn>
                <a:cxn ang="0">
                  <a:pos x="79" y="76"/>
                </a:cxn>
                <a:cxn ang="0">
                  <a:pos x="79" y="83"/>
                </a:cxn>
                <a:cxn ang="0">
                  <a:pos x="92" y="101"/>
                </a:cxn>
                <a:cxn ang="0">
                  <a:pos x="104" y="121"/>
                </a:cxn>
                <a:cxn ang="0">
                  <a:pos x="115" y="143"/>
                </a:cxn>
                <a:cxn ang="0">
                  <a:pos x="124" y="164"/>
                </a:cxn>
                <a:cxn ang="0">
                  <a:pos x="130" y="189"/>
                </a:cxn>
                <a:cxn ang="0">
                  <a:pos x="132" y="212"/>
                </a:cxn>
                <a:cxn ang="0">
                  <a:pos x="130" y="235"/>
                </a:cxn>
                <a:cxn ang="0">
                  <a:pos x="123" y="257"/>
                </a:cxn>
                <a:cxn ang="0">
                  <a:pos x="116" y="268"/>
                </a:cxn>
                <a:cxn ang="0">
                  <a:pos x="110" y="277"/>
                </a:cxn>
                <a:cxn ang="0">
                  <a:pos x="103" y="284"/>
                </a:cxn>
                <a:cxn ang="0">
                  <a:pos x="95" y="290"/>
                </a:cxn>
                <a:cxn ang="0">
                  <a:pos x="87" y="295"/>
                </a:cxn>
                <a:cxn ang="0">
                  <a:pos x="79" y="299"/>
                </a:cxn>
                <a:cxn ang="0">
                  <a:pos x="69" y="303"/>
                </a:cxn>
                <a:cxn ang="0">
                  <a:pos x="57" y="306"/>
                </a:cxn>
                <a:cxn ang="0">
                  <a:pos x="51" y="310"/>
                </a:cxn>
                <a:cxn ang="0">
                  <a:pos x="45" y="315"/>
                </a:cxn>
                <a:cxn ang="0">
                  <a:pos x="38" y="325"/>
                </a:cxn>
                <a:cxn ang="0">
                  <a:pos x="28" y="337"/>
                </a:cxn>
                <a:cxn ang="0">
                  <a:pos x="34" y="302"/>
                </a:cxn>
                <a:cxn ang="0">
                  <a:pos x="49" y="294"/>
                </a:cxn>
                <a:cxn ang="0">
                  <a:pos x="62" y="285"/>
                </a:cxn>
                <a:cxn ang="0">
                  <a:pos x="72" y="277"/>
                </a:cxn>
                <a:cxn ang="0">
                  <a:pos x="81" y="269"/>
                </a:cxn>
                <a:cxn ang="0">
                  <a:pos x="88" y="264"/>
                </a:cxn>
                <a:cxn ang="0">
                  <a:pos x="93" y="258"/>
                </a:cxn>
                <a:cxn ang="0">
                  <a:pos x="95" y="254"/>
                </a:cxn>
                <a:cxn ang="0">
                  <a:pos x="96" y="253"/>
                </a:cxn>
                <a:cxn ang="0">
                  <a:pos x="101" y="242"/>
                </a:cxn>
                <a:cxn ang="0">
                  <a:pos x="104" y="228"/>
                </a:cxn>
                <a:cxn ang="0">
                  <a:pos x="107" y="209"/>
                </a:cxn>
                <a:cxn ang="0">
                  <a:pos x="103" y="184"/>
                </a:cxn>
                <a:cxn ang="0">
                  <a:pos x="94" y="153"/>
                </a:cxn>
                <a:cxn ang="0">
                  <a:pos x="74" y="113"/>
                </a:cxn>
                <a:cxn ang="0">
                  <a:pos x="45" y="63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7" y="7"/>
                </a:cxn>
                <a:cxn ang="0">
                  <a:pos x="25" y="14"/>
                </a:cxn>
                <a:cxn ang="0">
                  <a:pos x="33" y="20"/>
                </a:cxn>
                <a:cxn ang="0">
                  <a:pos x="40" y="29"/>
                </a:cxn>
                <a:cxn ang="0">
                  <a:pos x="46" y="35"/>
                </a:cxn>
                <a:cxn ang="0">
                  <a:pos x="50" y="42"/>
                </a:cxn>
                <a:cxn ang="0">
                  <a:pos x="55" y="47"/>
                </a:cxn>
                <a:cxn ang="0">
                  <a:pos x="58" y="52"/>
                </a:cxn>
                <a:cxn ang="0">
                  <a:pos x="63" y="49"/>
                </a:cxn>
                <a:cxn ang="0">
                  <a:pos x="68" y="47"/>
                </a:cxn>
                <a:cxn ang="0">
                  <a:pos x="72" y="46"/>
                </a:cxn>
                <a:cxn ang="0">
                  <a:pos x="78" y="46"/>
                </a:cxn>
                <a:cxn ang="0">
                  <a:pos x="93" y="67"/>
                </a:cxn>
              </a:cxnLst>
              <a:rect l="0" t="0" r="r" b="b"/>
              <a:pathLst>
                <a:path w="132" h="337">
                  <a:moveTo>
                    <a:pt x="93" y="67"/>
                  </a:moveTo>
                  <a:lnTo>
                    <a:pt x="89" y="71"/>
                  </a:lnTo>
                  <a:lnTo>
                    <a:pt x="84" y="73"/>
                  </a:lnTo>
                  <a:lnTo>
                    <a:pt x="79" y="76"/>
                  </a:lnTo>
                  <a:lnTo>
                    <a:pt x="79" y="83"/>
                  </a:lnTo>
                  <a:lnTo>
                    <a:pt x="92" y="101"/>
                  </a:lnTo>
                  <a:lnTo>
                    <a:pt x="104" y="121"/>
                  </a:lnTo>
                  <a:lnTo>
                    <a:pt x="115" y="143"/>
                  </a:lnTo>
                  <a:lnTo>
                    <a:pt x="124" y="164"/>
                  </a:lnTo>
                  <a:lnTo>
                    <a:pt x="130" y="189"/>
                  </a:lnTo>
                  <a:lnTo>
                    <a:pt x="132" y="212"/>
                  </a:lnTo>
                  <a:lnTo>
                    <a:pt x="130" y="235"/>
                  </a:lnTo>
                  <a:lnTo>
                    <a:pt x="123" y="257"/>
                  </a:lnTo>
                  <a:lnTo>
                    <a:pt x="116" y="268"/>
                  </a:lnTo>
                  <a:lnTo>
                    <a:pt x="110" y="277"/>
                  </a:lnTo>
                  <a:lnTo>
                    <a:pt x="103" y="284"/>
                  </a:lnTo>
                  <a:lnTo>
                    <a:pt x="95" y="290"/>
                  </a:lnTo>
                  <a:lnTo>
                    <a:pt x="87" y="295"/>
                  </a:lnTo>
                  <a:lnTo>
                    <a:pt x="79" y="299"/>
                  </a:lnTo>
                  <a:lnTo>
                    <a:pt x="69" y="303"/>
                  </a:lnTo>
                  <a:lnTo>
                    <a:pt x="57" y="306"/>
                  </a:lnTo>
                  <a:lnTo>
                    <a:pt x="51" y="310"/>
                  </a:lnTo>
                  <a:lnTo>
                    <a:pt x="45" y="315"/>
                  </a:lnTo>
                  <a:lnTo>
                    <a:pt x="38" y="325"/>
                  </a:lnTo>
                  <a:lnTo>
                    <a:pt x="28" y="337"/>
                  </a:lnTo>
                  <a:lnTo>
                    <a:pt x="34" y="302"/>
                  </a:lnTo>
                  <a:lnTo>
                    <a:pt x="49" y="294"/>
                  </a:lnTo>
                  <a:lnTo>
                    <a:pt x="62" y="285"/>
                  </a:lnTo>
                  <a:lnTo>
                    <a:pt x="72" y="277"/>
                  </a:lnTo>
                  <a:lnTo>
                    <a:pt x="81" y="269"/>
                  </a:lnTo>
                  <a:lnTo>
                    <a:pt x="88" y="264"/>
                  </a:lnTo>
                  <a:lnTo>
                    <a:pt x="93" y="258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101" y="242"/>
                  </a:lnTo>
                  <a:lnTo>
                    <a:pt x="104" y="228"/>
                  </a:lnTo>
                  <a:lnTo>
                    <a:pt x="107" y="209"/>
                  </a:lnTo>
                  <a:lnTo>
                    <a:pt x="103" y="184"/>
                  </a:lnTo>
                  <a:lnTo>
                    <a:pt x="94" y="153"/>
                  </a:lnTo>
                  <a:lnTo>
                    <a:pt x="74" y="113"/>
                  </a:lnTo>
                  <a:lnTo>
                    <a:pt x="45" y="6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7" y="7"/>
                  </a:lnTo>
                  <a:lnTo>
                    <a:pt x="25" y="14"/>
                  </a:lnTo>
                  <a:lnTo>
                    <a:pt x="33" y="20"/>
                  </a:lnTo>
                  <a:lnTo>
                    <a:pt x="40" y="29"/>
                  </a:lnTo>
                  <a:lnTo>
                    <a:pt x="46" y="35"/>
                  </a:lnTo>
                  <a:lnTo>
                    <a:pt x="50" y="42"/>
                  </a:lnTo>
                  <a:lnTo>
                    <a:pt x="55" y="47"/>
                  </a:lnTo>
                  <a:lnTo>
                    <a:pt x="58" y="52"/>
                  </a:lnTo>
                  <a:lnTo>
                    <a:pt x="63" y="49"/>
                  </a:lnTo>
                  <a:lnTo>
                    <a:pt x="68" y="47"/>
                  </a:lnTo>
                  <a:lnTo>
                    <a:pt x="72" y="46"/>
                  </a:lnTo>
                  <a:lnTo>
                    <a:pt x="78" y="46"/>
                  </a:lnTo>
                  <a:lnTo>
                    <a:pt x="93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1" name="Freeform 249"/>
            <p:cNvSpPr>
              <a:spLocks/>
            </p:cNvSpPr>
            <p:nvPr/>
          </p:nvSpPr>
          <p:spPr bwMode="auto">
            <a:xfrm>
              <a:off x="2700" y="1669"/>
              <a:ext cx="109" cy="154"/>
            </a:xfrm>
            <a:custGeom>
              <a:avLst/>
              <a:gdLst/>
              <a:ahLst/>
              <a:cxnLst>
                <a:cxn ang="0">
                  <a:pos x="212" y="23"/>
                </a:cxn>
                <a:cxn ang="0">
                  <a:pos x="203" y="22"/>
                </a:cxn>
                <a:cxn ang="0">
                  <a:pos x="193" y="23"/>
                </a:cxn>
                <a:cxn ang="0">
                  <a:pos x="184" y="28"/>
                </a:cxn>
                <a:cxn ang="0">
                  <a:pos x="175" y="37"/>
                </a:cxn>
                <a:cxn ang="0">
                  <a:pos x="167" y="52"/>
                </a:cxn>
                <a:cxn ang="0">
                  <a:pos x="159" y="60"/>
                </a:cxn>
                <a:cxn ang="0">
                  <a:pos x="148" y="56"/>
                </a:cxn>
                <a:cxn ang="0">
                  <a:pos x="113" y="60"/>
                </a:cxn>
                <a:cxn ang="0">
                  <a:pos x="69" y="74"/>
                </a:cxn>
                <a:cxn ang="0">
                  <a:pos x="46" y="91"/>
                </a:cxn>
                <a:cxn ang="0">
                  <a:pos x="34" y="114"/>
                </a:cxn>
                <a:cxn ang="0">
                  <a:pos x="26" y="162"/>
                </a:cxn>
                <a:cxn ang="0">
                  <a:pos x="36" y="258"/>
                </a:cxn>
                <a:cxn ang="0">
                  <a:pos x="42" y="288"/>
                </a:cxn>
                <a:cxn ang="0">
                  <a:pos x="56" y="293"/>
                </a:cxn>
                <a:cxn ang="0">
                  <a:pos x="71" y="293"/>
                </a:cxn>
                <a:cxn ang="0">
                  <a:pos x="83" y="294"/>
                </a:cxn>
                <a:cxn ang="0">
                  <a:pos x="79" y="298"/>
                </a:cxn>
                <a:cxn ang="0">
                  <a:pos x="64" y="305"/>
                </a:cxn>
                <a:cxn ang="0">
                  <a:pos x="45" y="308"/>
                </a:cxn>
                <a:cxn ang="0">
                  <a:pos x="19" y="308"/>
                </a:cxn>
                <a:cxn ang="0">
                  <a:pos x="12" y="299"/>
                </a:cxn>
                <a:cxn ang="0">
                  <a:pos x="19" y="283"/>
                </a:cxn>
                <a:cxn ang="0">
                  <a:pos x="17" y="252"/>
                </a:cxn>
                <a:cxn ang="0">
                  <a:pos x="2" y="182"/>
                </a:cxn>
                <a:cxn ang="0">
                  <a:pos x="0" y="150"/>
                </a:cxn>
                <a:cxn ang="0">
                  <a:pos x="3" y="126"/>
                </a:cxn>
                <a:cxn ang="0">
                  <a:pos x="14" y="97"/>
                </a:cxn>
                <a:cxn ang="0">
                  <a:pos x="37" y="69"/>
                </a:cxn>
                <a:cxn ang="0">
                  <a:pos x="63" y="53"/>
                </a:cxn>
                <a:cxn ang="0">
                  <a:pos x="84" y="46"/>
                </a:cxn>
                <a:cxn ang="0">
                  <a:pos x="105" y="40"/>
                </a:cxn>
                <a:cxn ang="0">
                  <a:pos x="125" y="37"/>
                </a:cxn>
                <a:cxn ang="0">
                  <a:pos x="140" y="31"/>
                </a:cxn>
                <a:cxn ang="0">
                  <a:pos x="148" y="22"/>
                </a:cxn>
                <a:cxn ang="0">
                  <a:pos x="158" y="14"/>
                </a:cxn>
                <a:cxn ang="0">
                  <a:pos x="168" y="7"/>
                </a:cxn>
                <a:cxn ang="0">
                  <a:pos x="185" y="0"/>
                </a:cxn>
                <a:cxn ang="0">
                  <a:pos x="203" y="2"/>
                </a:cxn>
                <a:cxn ang="0">
                  <a:pos x="213" y="11"/>
                </a:cxn>
                <a:cxn ang="0">
                  <a:pos x="218" y="22"/>
                </a:cxn>
              </a:cxnLst>
              <a:rect l="0" t="0" r="r" b="b"/>
              <a:pathLst>
                <a:path w="218" h="308">
                  <a:moveTo>
                    <a:pt x="216" y="25"/>
                  </a:moveTo>
                  <a:lnTo>
                    <a:pt x="212" y="23"/>
                  </a:lnTo>
                  <a:lnTo>
                    <a:pt x="207" y="22"/>
                  </a:lnTo>
                  <a:lnTo>
                    <a:pt x="203" y="22"/>
                  </a:lnTo>
                  <a:lnTo>
                    <a:pt x="198" y="22"/>
                  </a:lnTo>
                  <a:lnTo>
                    <a:pt x="193" y="23"/>
                  </a:lnTo>
                  <a:lnTo>
                    <a:pt x="189" y="25"/>
                  </a:lnTo>
                  <a:lnTo>
                    <a:pt x="184" y="28"/>
                  </a:lnTo>
                  <a:lnTo>
                    <a:pt x="181" y="31"/>
                  </a:lnTo>
                  <a:lnTo>
                    <a:pt x="175" y="37"/>
                  </a:lnTo>
                  <a:lnTo>
                    <a:pt x="170" y="44"/>
                  </a:lnTo>
                  <a:lnTo>
                    <a:pt x="167" y="52"/>
                  </a:lnTo>
                  <a:lnTo>
                    <a:pt x="163" y="60"/>
                  </a:lnTo>
                  <a:lnTo>
                    <a:pt x="159" y="60"/>
                  </a:lnTo>
                  <a:lnTo>
                    <a:pt x="153" y="59"/>
                  </a:lnTo>
                  <a:lnTo>
                    <a:pt x="148" y="56"/>
                  </a:lnTo>
                  <a:lnTo>
                    <a:pt x="144" y="55"/>
                  </a:lnTo>
                  <a:lnTo>
                    <a:pt x="113" y="60"/>
                  </a:lnTo>
                  <a:lnTo>
                    <a:pt x="89" y="67"/>
                  </a:lnTo>
                  <a:lnTo>
                    <a:pt x="69" y="74"/>
                  </a:lnTo>
                  <a:lnTo>
                    <a:pt x="56" y="82"/>
                  </a:lnTo>
                  <a:lnTo>
                    <a:pt x="46" y="91"/>
                  </a:lnTo>
                  <a:lnTo>
                    <a:pt x="39" y="102"/>
                  </a:lnTo>
                  <a:lnTo>
                    <a:pt x="34" y="114"/>
                  </a:lnTo>
                  <a:lnTo>
                    <a:pt x="30" y="127"/>
                  </a:lnTo>
                  <a:lnTo>
                    <a:pt x="26" y="162"/>
                  </a:lnTo>
                  <a:lnTo>
                    <a:pt x="30" y="212"/>
                  </a:lnTo>
                  <a:lnTo>
                    <a:pt x="36" y="258"/>
                  </a:lnTo>
                  <a:lnTo>
                    <a:pt x="39" y="283"/>
                  </a:lnTo>
                  <a:lnTo>
                    <a:pt x="42" y="288"/>
                  </a:lnTo>
                  <a:lnTo>
                    <a:pt x="49" y="290"/>
                  </a:lnTo>
                  <a:lnTo>
                    <a:pt x="56" y="293"/>
                  </a:lnTo>
                  <a:lnTo>
                    <a:pt x="64" y="293"/>
                  </a:lnTo>
                  <a:lnTo>
                    <a:pt x="71" y="293"/>
                  </a:lnTo>
                  <a:lnTo>
                    <a:pt x="78" y="293"/>
                  </a:lnTo>
                  <a:lnTo>
                    <a:pt x="83" y="294"/>
                  </a:lnTo>
                  <a:lnTo>
                    <a:pt x="85" y="294"/>
                  </a:lnTo>
                  <a:lnTo>
                    <a:pt x="79" y="298"/>
                  </a:lnTo>
                  <a:lnTo>
                    <a:pt x="72" y="302"/>
                  </a:lnTo>
                  <a:lnTo>
                    <a:pt x="64" y="305"/>
                  </a:lnTo>
                  <a:lnTo>
                    <a:pt x="55" y="306"/>
                  </a:lnTo>
                  <a:lnTo>
                    <a:pt x="45" y="308"/>
                  </a:lnTo>
                  <a:lnTo>
                    <a:pt x="33" y="308"/>
                  </a:lnTo>
                  <a:lnTo>
                    <a:pt x="19" y="308"/>
                  </a:lnTo>
                  <a:lnTo>
                    <a:pt x="6" y="306"/>
                  </a:lnTo>
                  <a:lnTo>
                    <a:pt x="12" y="299"/>
                  </a:lnTo>
                  <a:lnTo>
                    <a:pt x="17" y="291"/>
                  </a:lnTo>
                  <a:lnTo>
                    <a:pt x="19" y="283"/>
                  </a:lnTo>
                  <a:lnTo>
                    <a:pt x="19" y="278"/>
                  </a:lnTo>
                  <a:lnTo>
                    <a:pt x="17" y="252"/>
                  </a:lnTo>
                  <a:lnTo>
                    <a:pt x="10" y="217"/>
                  </a:lnTo>
                  <a:lnTo>
                    <a:pt x="2" y="182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1" y="138"/>
                  </a:lnTo>
                  <a:lnTo>
                    <a:pt x="3" y="126"/>
                  </a:lnTo>
                  <a:lnTo>
                    <a:pt x="7" y="111"/>
                  </a:lnTo>
                  <a:lnTo>
                    <a:pt x="14" y="97"/>
                  </a:lnTo>
                  <a:lnTo>
                    <a:pt x="24" y="82"/>
                  </a:lnTo>
                  <a:lnTo>
                    <a:pt x="37" y="69"/>
                  </a:lnTo>
                  <a:lnTo>
                    <a:pt x="54" y="58"/>
                  </a:lnTo>
                  <a:lnTo>
                    <a:pt x="63" y="53"/>
                  </a:lnTo>
                  <a:lnTo>
                    <a:pt x="74" y="49"/>
                  </a:lnTo>
                  <a:lnTo>
                    <a:pt x="84" y="46"/>
                  </a:lnTo>
                  <a:lnTo>
                    <a:pt x="94" y="43"/>
                  </a:lnTo>
                  <a:lnTo>
                    <a:pt x="105" y="40"/>
                  </a:lnTo>
                  <a:lnTo>
                    <a:pt x="115" y="38"/>
                  </a:lnTo>
                  <a:lnTo>
                    <a:pt x="125" y="37"/>
                  </a:lnTo>
                  <a:lnTo>
                    <a:pt x="136" y="36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8" y="22"/>
                  </a:lnTo>
                  <a:lnTo>
                    <a:pt x="153" y="18"/>
                  </a:lnTo>
                  <a:lnTo>
                    <a:pt x="158" y="14"/>
                  </a:lnTo>
                  <a:lnTo>
                    <a:pt x="162" y="10"/>
                  </a:lnTo>
                  <a:lnTo>
                    <a:pt x="168" y="7"/>
                  </a:lnTo>
                  <a:lnTo>
                    <a:pt x="173" y="2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3" y="2"/>
                  </a:lnTo>
                  <a:lnTo>
                    <a:pt x="210" y="7"/>
                  </a:lnTo>
                  <a:lnTo>
                    <a:pt x="213" y="11"/>
                  </a:lnTo>
                  <a:lnTo>
                    <a:pt x="216" y="17"/>
                  </a:lnTo>
                  <a:lnTo>
                    <a:pt x="218" y="22"/>
                  </a:lnTo>
                  <a:lnTo>
                    <a:pt x="21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2" name="Freeform 250"/>
            <p:cNvSpPr>
              <a:spLocks/>
            </p:cNvSpPr>
            <p:nvPr/>
          </p:nvSpPr>
          <p:spPr bwMode="auto">
            <a:xfrm>
              <a:off x="2775" y="1739"/>
              <a:ext cx="66" cy="83"/>
            </a:xfrm>
            <a:custGeom>
              <a:avLst/>
              <a:gdLst/>
              <a:ahLst/>
              <a:cxnLst>
                <a:cxn ang="0">
                  <a:pos x="128" y="17"/>
                </a:cxn>
                <a:cxn ang="0">
                  <a:pos x="117" y="18"/>
                </a:cxn>
                <a:cxn ang="0">
                  <a:pos x="107" y="19"/>
                </a:cxn>
                <a:cxn ang="0">
                  <a:pos x="96" y="19"/>
                </a:cxn>
                <a:cxn ang="0">
                  <a:pos x="91" y="34"/>
                </a:cxn>
                <a:cxn ang="0">
                  <a:pos x="80" y="63"/>
                </a:cxn>
                <a:cxn ang="0">
                  <a:pos x="68" y="71"/>
                </a:cxn>
                <a:cxn ang="0">
                  <a:pos x="61" y="63"/>
                </a:cxn>
                <a:cxn ang="0">
                  <a:pos x="50" y="53"/>
                </a:cxn>
                <a:cxn ang="0">
                  <a:pos x="37" y="49"/>
                </a:cxn>
                <a:cxn ang="0">
                  <a:pos x="18" y="67"/>
                </a:cxn>
                <a:cxn ang="0">
                  <a:pos x="24" y="100"/>
                </a:cxn>
                <a:cxn ang="0">
                  <a:pos x="39" y="110"/>
                </a:cxn>
                <a:cxn ang="0">
                  <a:pos x="54" y="111"/>
                </a:cxn>
                <a:cxn ang="0">
                  <a:pos x="66" y="119"/>
                </a:cxn>
                <a:cxn ang="0">
                  <a:pos x="71" y="136"/>
                </a:cxn>
                <a:cxn ang="0">
                  <a:pos x="68" y="156"/>
                </a:cxn>
                <a:cxn ang="0">
                  <a:pos x="60" y="164"/>
                </a:cxn>
                <a:cxn ang="0">
                  <a:pos x="45" y="166"/>
                </a:cxn>
                <a:cxn ang="0">
                  <a:pos x="30" y="158"/>
                </a:cxn>
                <a:cxn ang="0">
                  <a:pos x="23" y="146"/>
                </a:cxn>
                <a:cxn ang="0">
                  <a:pos x="24" y="127"/>
                </a:cxn>
                <a:cxn ang="0">
                  <a:pos x="12" y="109"/>
                </a:cxn>
                <a:cxn ang="0">
                  <a:pos x="0" y="75"/>
                </a:cxn>
                <a:cxn ang="0">
                  <a:pos x="5" y="49"/>
                </a:cxn>
                <a:cxn ang="0">
                  <a:pos x="19" y="35"/>
                </a:cxn>
                <a:cxn ang="0">
                  <a:pos x="32" y="30"/>
                </a:cxn>
                <a:cxn ang="0">
                  <a:pos x="42" y="32"/>
                </a:cxn>
                <a:cxn ang="0">
                  <a:pos x="54" y="35"/>
                </a:cxn>
                <a:cxn ang="0">
                  <a:pos x="63" y="41"/>
                </a:cxn>
                <a:cxn ang="0">
                  <a:pos x="72" y="33"/>
                </a:cxn>
                <a:cxn ang="0">
                  <a:pos x="72" y="7"/>
                </a:cxn>
                <a:cxn ang="0">
                  <a:pos x="79" y="0"/>
                </a:cxn>
                <a:cxn ang="0">
                  <a:pos x="100" y="3"/>
                </a:cxn>
                <a:cxn ang="0">
                  <a:pos x="118" y="7"/>
                </a:cxn>
                <a:cxn ang="0">
                  <a:pos x="131" y="12"/>
                </a:cxn>
              </a:cxnLst>
              <a:rect l="0" t="0" r="r" b="b"/>
              <a:pathLst>
                <a:path w="132" h="166">
                  <a:moveTo>
                    <a:pt x="132" y="14"/>
                  </a:moveTo>
                  <a:lnTo>
                    <a:pt x="128" y="17"/>
                  </a:lnTo>
                  <a:lnTo>
                    <a:pt x="123" y="18"/>
                  </a:lnTo>
                  <a:lnTo>
                    <a:pt x="117" y="18"/>
                  </a:lnTo>
                  <a:lnTo>
                    <a:pt x="113" y="19"/>
                  </a:lnTo>
                  <a:lnTo>
                    <a:pt x="107" y="19"/>
                  </a:lnTo>
                  <a:lnTo>
                    <a:pt x="102" y="19"/>
                  </a:lnTo>
                  <a:lnTo>
                    <a:pt x="96" y="19"/>
                  </a:lnTo>
                  <a:lnTo>
                    <a:pt x="91" y="19"/>
                  </a:lnTo>
                  <a:lnTo>
                    <a:pt x="91" y="34"/>
                  </a:lnTo>
                  <a:lnTo>
                    <a:pt x="87" y="49"/>
                  </a:lnTo>
                  <a:lnTo>
                    <a:pt x="80" y="63"/>
                  </a:lnTo>
                  <a:lnTo>
                    <a:pt x="71" y="73"/>
                  </a:lnTo>
                  <a:lnTo>
                    <a:pt x="68" y="71"/>
                  </a:lnTo>
                  <a:lnTo>
                    <a:pt x="64" y="67"/>
                  </a:lnTo>
                  <a:lnTo>
                    <a:pt x="61" y="63"/>
                  </a:lnTo>
                  <a:lnTo>
                    <a:pt x="56" y="58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37" y="49"/>
                  </a:lnTo>
                  <a:lnTo>
                    <a:pt x="27" y="51"/>
                  </a:lnTo>
                  <a:lnTo>
                    <a:pt x="18" y="67"/>
                  </a:lnTo>
                  <a:lnTo>
                    <a:pt x="18" y="83"/>
                  </a:lnTo>
                  <a:lnTo>
                    <a:pt x="24" y="100"/>
                  </a:lnTo>
                  <a:lnTo>
                    <a:pt x="31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4" y="111"/>
                  </a:lnTo>
                  <a:lnTo>
                    <a:pt x="61" y="115"/>
                  </a:lnTo>
                  <a:lnTo>
                    <a:pt x="66" y="119"/>
                  </a:lnTo>
                  <a:lnTo>
                    <a:pt x="70" y="126"/>
                  </a:lnTo>
                  <a:lnTo>
                    <a:pt x="71" y="136"/>
                  </a:lnTo>
                  <a:lnTo>
                    <a:pt x="70" y="150"/>
                  </a:lnTo>
                  <a:lnTo>
                    <a:pt x="68" y="156"/>
                  </a:lnTo>
                  <a:lnTo>
                    <a:pt x="64" y="161"/>
                  </a:lnTo>
                  <a:lnTo>
                    <a:pt x="60" y="164"/>
                  </a:lnTo>
                  <a:lnTo>
                    <a:pt x="55" y="166"/>
                  </a:lnTo>
                  <a:lnTo>
                    <a:pt x="45" y="166"/>
                  </a:lnTo>
                  <a:lnTo>
                    <a:pt x="35" y="163"/>
                  </a:lnTo>
                  <a:lnTo>
                    <a:pt x="30" y="158"/>
                  </a:lnTo>
                  <a:lnTo>
                    <a:pt x="25" y="153"/>
                  </a:lnTo>
                  <a:lnTo>
                    <a:pt x="23" y="146"/>
                  </a:lnTo>
                  <a:lnTo>
                    <a:pt x="23" y="136"/>
                  </a:lnTo>
                  <a:lnTo>
                    <a:pt x="24" y="127"/>
                  </a:lnTo>
                  <a:lnTo>
                    <a:pt x="25" y="121"/>
                  </a:lnTo>
                  <a:lnTo>
                    <a:pt x="12" y="109"/>
                  </a:lnTo>
                  <a:lnTo>
                    <a:pt x="4" y="94"/>
                  </a:lnTo>
                  <a:lnTo>
                    <a:pt x="0" y="7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11" y="41"/>
                  </a:lnTo>
                  <a:lnTo>
                    <a:pt x="19" y="35"/>
                  </a:lnTo>
                  <a:lnTo>
                    <a:pt x="27" y="30"/>
                  </a:lnTo>
                  <a:lnTo>
                    <a:pt x="32" y="30"/>
                  </a:lnTo>
                  <a:lnTo>
                    <a:pt x="38" y="30"/>
                  </a:lnTo>
                  <a:lnTo>
                    <a:pt x="42" y="32"/>
                  </a:lnTo>
                  <a:lnTo>
                    <a:pt x="48" y="33"/>
                  </a:lnTo>
                  <a:lnTo>
                    <a:pt x="54" y="35"/>
                  </a:lnTo>
                  <a:lnTo>
                    <a:pt x="58" y="37"/>
                  </a:lnTo>
                  <a:lnTo>
                    <a:pt x="63" y="41"/>
                  </a:lnTo>
                  <a:lnTo>
                    <a:pt x="66" y="44"/>
                  </a:lnTo>
                  <a:lnTo>
                    <a:pt x="72" y="33"/>
                  </a:lnTo>
                  <a:lnTo>
                    <a:pt x="73" y="19"/>
                  </a:lnTo>
                  <a:lnTo>
                    <a:pt x="72" y="7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0" y="3"/>
                  </a:lnTo>
                  <a:lnTo>
                    <a:pt x="109" y="5"/>
                  </a:lnTo>
                  <a:lnTo>
                    <a:pt x="118" y="7"/>
                  </a:lnTo>
                  <a:lnTo>
                    <a:pt x="126" y="10"/>
                  </a:lnTo>
                  <a:lnTo>
                    <a:pt x="131" y="12"/>
                  </a:lnTo>
                  <a:lnTo>
                    <a:pt x="13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3" name="Freeform 251"/>
            <p:cNvSpPr>
              <a:spLocks/>
            </p:cNvSpPr>
            <p:nvPr/>
          </p:nvSpPr>
          <p:spPr bwMode="auto">
            <a:xfrm>
              <a:off x="2627" y="1759"/>
              <a:ext cx="337" cy="606"/>
            </a:xfrm>
            <a:custGeom>
              <a:avLst/>
              <a:gdLst/>
              <a:ahLst/>
              <a:cxnLst>
                <a:cxn ang="0">
                  <a:pos x="513" y="808"/>
                </a:cxn>
                <a:cxn ang="0">
                  <a:pos x="430" y="772"/>
                </a:cxn>
                <a:cxn ang="0">
                  <a:pos x="377" y="1038"/>
                </a:cxn>
                <a:cxn ang="0">
                  <a:pos x="366" y="959"/>
                </a:cxn>
                <a:cxn ang="0">
                  <a:pos x="384" y="769"/>
                </a:cxn>
                <a:cxn ang="0">
                  <a:pos x="355" y="754"/>
                </a:cxn>
                <a:cxn ang="0">
                  <a:pos x="338" y="562"/>
                </a:cxn>
                <a:cxn ang="0">
                  <a:pos x="301" y="557"/>
                </a:cxn>
                <a:cxn ang="0">
                  <a:pos x="328" y="615"/>
                </a:cxn>
                <a:cxn ang="0">
                  <a:pos x="309" y="629"/>
                </a:cxn>
                <a:cxn ang="0">
                  <a:pos x="291" y="673"/>
                </a:cxn>
                <a:cxn ang="0">
                  <a:pos x="324" y="689"/>
                </a:cxn>
                <a:cxn ang="0">
                  <a:pos x="298" y="715"/>
                </a:cxn>
                <a:cxn ang="0">
                  <a:pos x="339" y="723"/>
                </a:cxn>
                <a:cxn ang="0">
                  <a:pos x="302" y="734"/>
                </a:cxn>
                <a:cxn ang="0">
                  <a:pos x="275" y="706"/>
                </a:cxn>
                <a:cxn ang="0">
                  <a:pos x="260" y="637"/>
                </a:cxn>
                <a:cxn ang="0">
                  <a:pos x="261" y="530"/>
                </a:cxn>
                <a:cxn ang="0">
                  <a:pos x="108" y="571"/>
                </a:cxn>
                <a:cxn ang="0">
                  <a:pos x="76" y="757"/>
                </a:cxn>
                <a:cxn ang="0">
                  <a:pos x="144" y="794"/>
                </a:cxn>
                <a:cxn ang="0">
                  <a:pos x="159" y="560"/>
                </a:cxn>
                <a:cxn ang="0">
                  <a:pos x="153" y="694"/>
                </a:cxn>
                <a:cxn ang="0">
                  <a:pos x="219" y="791"/>
                </a:cxn>
                <a:cxn ang="0">
                  <a:pos x="148" y="735"/>
                </a:cxn>
                <a:cxn ang="0">
                  <a:pos x="187" y="798"/>
                </a:cxn>
                <a:cxn ang="0">
                  <a:pos x="291" y="813"/>
                </a:cxn>
                <a:cxn ang="0">
                  <a:pos x="327" y="828"/>
                </a:cxn>
                <a:cxn ang="0">
                  <a:pos x="196" y="827"/>
                </a:cxn>
                <a:cxn ang="0">
                  <a:pos x="115" y="1015"/>
                </a:cxn>
                <a:cxn ang="0">
                  <a:pos x="0" y="1213"/>
                </a:cxn>
                <a:cxn ang="0">
                  <a:pos x="101" y="948"/>
                </a:cxn>
                <a:cxn ang="0">
                  <a:pos x="106" y="812"/>
                </a:cxn>
                <a:cxn ang="0">
                  <a:pos x="50" y="758"/>
                </a:cxn>
                <a:cxn ang="0">
                  <a:pos x="73" y="592"/>
                </a:cxn>
                <a:cxn ang="0">
                  <a:pos x="162" y="512"/>
                </a:cxn>
                <a:cxn ang="0">
                  <a:pos x="266" y="344"/>
                </a:cxn>
                <a:cxn ang="0">
                  <a:pos x="319" y="212"/>
                </a:cxn>
                <a:cxn ang="0">
                  <a:pos x="216" y="381"/>
                </a:cxn>
                <a:cxn ang="0">
                  <a:pos x="159" y="503"/>
                </a:cxn>
                <a:cxn ang="0">
                  <a:pos x="275" y="227"/>
                </a:cxn>
                <a:cxn ang="0">
                  <a:pos x="229" y="264"/>
                </a:cxn>
                <a:cxn ang="0">
                  <a:pos x="164" y="426"/>
                </a:cxn>
                <a:cxn ang="0">
                  <a:pos x="239" y="219"/>
                </a:cxn>
                <a:cxn ang="0">
                  <a:pos x="328" y="186"/>
                </a:cxn>
                <a:cxn ang="0">
                  <a:pos x="299" y="341"/>
                </a:cxn>
                <a:cxn ang="0">
                  <a:pos x="269" y="508"/>
                </a:cxn>
                <a:cxn ang="0">
                  <a:pos x="301" y="471"/>
                </a:cxn>
                <a:cxn ang="0">
                  <a:pos x="292" y="419"/>
                </a:cxn>
                <a:cxn ang="0">
                  <a:pos x="373" y="553"/>
                </a:cxn>
                <a:cxn ang="0">
                  <a:pos x="408" y="154"/>
                </a:cxn>
                <a:cxn ang="0">
                  <a:pos x="463" y="66"/>
                </a:cxn>
                <a:cxn ang="0">
                  <a:pos x="520" y="2"/>
                </a:cxn>
                <a:cxn ang="0">
                  <a:pos x="641" y="54"/>
                </a:cxn>
                <a:cxn ang="0">
                  <a:pos x="674" y="96"/>
                </a:cxn>
                <a:cxn ang="0">
                  <a:pos x="511" y="25"/>
                </a:cxn>
                <a:cxn ang="0">
                  <a:pos x="546" y="58"/>
                </a:cxn>
                <a:cxn ang="0">
                  <a:pos x="536" y="70"/>
                </a:cxn>
                <a:cxn ang="0">
                  <a:pos x="470" y="94"/>
                </a:cxn>
                <a:cxn ang="0">
                  <a:pos x="423" y="253"/>
                </a:cxn>
                <a:cxn ang="0">
                  <a:pos x="443" y="747"/>
                </a:cxn>
                <a:cxn ang="0">
                  <a:pos x="540" y="779"/>
                </a:cxn>
              </a:cxnLst>
              <a:rect l="0" t="0" r="r" b="b"/>
              <a:pathLst>
                <a:path w="675" h="1213">
                  <a:moveTo>
                    <a:pt x="578" y="806"/>
                  </a:moveTo>
                  <a:lnTo>
                    <a:pt x="576" y="806"/>
                  </a:lnTo>
                  <a:lnTo>
                    <a:pt x="569" y="807"/>
                  </a:lnTo>
                  <a:lnTo>
                    <a:pt x="559" y="808"/>
                  </a:lnTo>
                  <a:lnTo>
                    <a:pt x="548" y="810"/>
                  </a:lnTo>
                  <a:lnTo>
                    <a:pt x="536" y="810"/>
                  </a:lnTo>
                  <a:lnTo>
                    <a:pt x="524" y="810"/>
                  </a:lnTo>
                  <a:lnTo>
                    <a:pt x="513" y="808"/>
                  </a:lnTo>
                  <a:lnTo>
                    <a:pt x="504" y="806"/>
                  </a:lnTo>
                  <a:lnTo>
                    <a:pt x="493" y="800"/>
                  </a:lnTo>
                  <a:lnTo>
                    <a:pt x="482" y="796"/>
                  </a:lnTo>
                  <a:lnTo>
                    <a:pt x="472" y="790"/>
                  </a:lnTo>
                  <a:lnTo>
                    <a:pt x="461" y="784"/>
                  </a:lnTo>
                  <a:lnTo>
                    <a:pt x="452" y="780"/>
                  </a:lnTo>
                  <a:lnTo>
                    <a:pt x="442" y="775"/>
                  </a:lnTo>
                  <a:lnTo>
                    <a:pt x="430" y="772"/>
                  </a:lnTo>
                  <a:lnTo>
                    <a:pt x="419" y="769"/>
                  </a:lnTo>
                  <a:lnTo>
                    <a:pt x="414" y="889"/>
                  </a:lnTo>
                  <a:lnTo>
                    <a:pt x="412" y="904"/>
                  </a:lnTo>
                  <a:lnTo>
                    <a:pt x="407" y="927"/>
                  </a:lnTo>
                  <a:lnTo>
                    <a:pt x="402" y="954"/>
                  </a:lnTo>
                  <a:lnTo>
                    <a:pt x="393" y="984"/>
                  </a:lnTo>
                  <a:lnTo>
                    <a:pt x="385" y="1012"/>
                  </a:lnTo>
                  <a:lnTo>
                    <a:pt x="377" y="1038"/>
                  </a:lnTo>
                  <a:lnTo>
                    <a:pt x="368" y="1059"/>
                  </a:lnTo>
                  <a:lnTo>
                    <a:pt x="360" y="1072"/>
                  </a:lnTo>
                  <a:lnTo>
                    <a:pt x="339" y="1085"/>
                  </a:lnTo>
                  <a:lnTo>
                    <a:pt x="345" y="1062"/>
                  </a:lnTo>
                  <a:lnTo>
                    <a:pt x="351" y="1038"/>
                  </a:lnTo>
                  <a:lnTo>
                    <a:pt x="357" y="1012"/>
                  </a:lnTo>
                  <a:lnTo>
                    <a:pt x="361" y="986"/>
                  </a:lnTo>
                  <a:lnTo>
                    <a:pt x="366" y="959"/>
                  </a:lnTo>
                  <a:lnTo>
                    <a:pt x="370" y="933"/>
                  </a:lnTo>
                  <a:lnTo>
                    <a:pt x="375" y="909"/>
                  </a:lnTo>
                  <a:lnTo>
                    <a:pt x="378" y="885"/>
                  </a:lnTo>
                  <a:lnTo>
                    <a:pt x="380" y="867"/>
                  </a:lnTo>
                  <a:lnTo>
                    <a:pt x="383" y="829"/>
                  </a:lnTo>
                  <a:lnTo>
                    <a:pt x="387" y="790"/>
                  </a:lnTo>
                  <a:lnTo>
                    <a:pt x="389" y="769"/>
                  </a:lnTo>
                  <a:lnTo>
                    <a:pt x="384" y="769"/>
                  </a:lnTo>
                  <a:lnTo>
                    <a:pt x="381" y="772"/>
                  </a:lnTo>
                  <a:lnTo>
                    <a:pt x="376" y="773"/>
                  </a:lnTo>
                  <a:lnTo>
                    <a:pt x="372" y="775"/>
                  </a:lnTo>
                  <a:lnTo>
                    <a:pt x="367" y="776"/>
                  </a:lnTo>
                  <a:lnTo>
                    <a:pt x="363" y="779"/>
                  </a:lnTo>
                  <a:lnTo>
                    <a:pt x="358" y="779"/>
                  </a:lnTo>
                  <a:lnTo>
                    <a:pt x="353" y="779"/>
                  </a:lnTo>
                  <a:lnTo>
                    <a:pt x="355" y="754"/>
                  </a:lnTo>
                  <a:lnTo>
                    <a:pt x="359" y="701"/>
                  </a:lnTo>
                  <a:lnTo>
                    <a:pt x="362" y="644"/>
                  </a:lnTo>
                  <a:lnTo>
                    <a:pt x="363" y="607"/>
                  </a:lnTo>
                  <a:lnTo>
                    <a:pt x="357" y="599"/>
                  </a:lnTo>
                  <a:lnTo>
                    <a:pt x="352" y="590"/>
                  </a:lnTo>
                  <a:lnTo>
                    <a:pt x="346" y="580"/>
                  </a:lnTo>
                  <a:lnTo>
                    <a:pt x="342" y="571"/>
                  </a:lnTo>
                  <a:lnTo>
                    <a:pt x="338" y="562"/>
                  </a:lnTo>
                  <a:lnTo>
                    <a:pt x="334" y="553"/>
                  </a:lnTo>
                  <a:lnTo>
                    <a:pt x="330" y="543"/>
                  </a:lnTo>
                  <a:lnTo>
                    <a:pt x="325" y="534"/>
                  </a:lnTo>
                  <a:lnTo>
                    <a:pt x="317" y="534"/>
                  </a:lnTo>
                  <a:lnTo>
                    <a:pt x="308" y="534"/>
                  </a:lnTo>
                  <a:lnTo>
                    <a:pt x="301" y="535"/>
                  </a:lnTo>
                  <a:lnTo>
                    <a:pt x="299" y="535"/>
                  </a:lnTo>
                  <a:lnTo>
                    <a:pt x="301" y="557"/>
                  </a:lnTo>
                  <a:lnTo>
                    <a:pt x="301" y="584"/>
                  </a:lnTo>
                  <a:lnTo>
                    <a:pt x="301" y="605"/>
                  </a:lnTo>
                  <a:lnTo>
                    <a:pt x="301" y="614"/>
                  </a:lnTo>
                  <a:lnTo>
                    <a:pt x="307" y="613"/>
                  </a:lnTo>
                  <a:lnTo>
                    <a:pt x="312" y="613"/>
                  </a:lnTo>
                  <a:lnTo>
                    <a:pt x="317" y="613"/>
                  </a:lnTo>
                  <a:lnTo>
                    <a:pt x="323" y="613"/>
                  </a:lnTo>
                  <a:lnTo>
                    <a:pt x="328" y="615"/>
                  </a:lnTo>
                  <a:lnTo>
                    <a:pt x="332" y="616"/>
                  </a:lnTo>
                  <a:lnTo>
                    <a:pt x="337" y="620"/>
                  </a:lnTo>
                  <a:lnTo>
                    <a:pt x="340" y="623"/>
                  </a:lnTo>
                  <a:lnTo>
                    <a:pt x="338" y="623"/>
                  </a:lnTo>
                  <a:lnTo>
                    <a:pt x="334" y="624"/>
                  </a:lnTo>
                  <a:lnTo>
                    <a:pt x="327" y="625"/>
                  </a:lnTo>
                  <a:lnTo>
                    <a:pt x="319" y="626"/>
                  </a:lnTo>
                  <a:lnTo>
                    <a:pt x="309" y="629"/>
                  </a:lnTo>
                  <a:lnTo>
                    <a:pt x="300" y="631"/>
                  </a:lnTo>
                  <a:lnTo>
                    <a:pt x="292" y="635"/>
                  </a:lnTo>
                  <a:lnTo>
                    <a:pt x="286" y="639"/>
                  </a:lnTo>
                  <a:lnTo>
                    <a:pt x="281" y="649"/>
                  </a:lnTo>
                  <a:lnTo>
                    <a:pt x="281" y="659"/>
                  </a:lnTo>
                  <a:lnTo>
                    <a:pt x="284" y="666"/>
                  </a:lnTo>
                  <a:lnTo>
                    <a:pt x="285" y="669"/>
                  </a:lnTo>
                  <a:lnTo>
                    <a:pt x="291" y="673"/>
                  </a:lnTo>
                  <a:lnTo>
                    <a:pt x="298" y="676"/>
                  </a:lnTo>
                  <a:lnTo>
                    <a:pt x="305" y="678"/>
                  </a:lnTo>
                  <a:lnTo>
                    <a:pt x="312" y="679"/>
                  </a:lnTo>
                  <a:lnTo>
                    <a:pt x="319" y="682"/>
                  </a:lnTo>
                  <a:lnTo>
                    <a:pt x="323" y="683"/>
                  </a:lnTo>
                  <a:lnTo>
                    <a:pt x="327" y="683"/>
                  </a:lnTo>
                  <a:lnTo>
                    <a:pt x="328" y="684"/>
                  </a:lnTo>
                  <a:lnTo>
                    <a:pt x="324" y="689"/>
                  </a:lnTo>
                  <a:lnTo>
                    <a:pt x="315" y="690"/>
                  </a:lnTo>
                  <a:lnTo>
                    <a:pt x="305" y="690"/>
                  </a:lnTo>
                  <a:lnTo>
                    <a:pt x="297" y="690"/>
                  </a:lnTo>
                  <a:lnTo>
                    <a:pt x="294" y="696"/>
                  </a:lnTo>
                  <a:lnTo>
                    <a:pt x="292" y="700"/>
                  </a:lnTo>
                  <a:lnTo>
                    <a:pt x="291" y="706"/>
                  </a:lnTo>
                  <a:lnTo>
                    <a:pt x="291" y="712"/>
                  </a:lnTo>
                  <a:lnTo>
                    <a:pt x="298" y="715"/>
                  </a:lnTo>
                  <a:lnTo>
                    <a:pt x="304" y="719"/>
                  </a:lnTo>
                  <a:lnTo>
                    <a:pt x="309" y="722"/>
                  </a:lnTo>
                  <a:lnTo>
                    <a:pt x="316" y="727"/>
                  </a:lnTo>
                  <a:lnTo>
                    <a:pt x="322" y="724"/>
                  </a:lnTo>
                  <a:lnTo>
                    <a:pt x="329" y="722"/>
                  </a:lnTo>
                  <a:lnTo>
                    <a:pt x="335" y="720"/>
                  </a:lnTo>
                  <a:lnTo>
                    <a:pt x="340" y="722"/>
                  </a:lnTo>
                  <a:lnTo>
                    <a:pt x="339" y="723"/>
                  </a:lnTo>
                  <a:lnTo>
                    <a:pt x="337" y="727"/>
                  </a:lnTo>
                  <a:lnTo>
                    <a:pt x="332" y="730"/>
                  </a:lnTo>
                  <a:lnTo>
                    <a:pt x="328" y="734"/>
                  </a:lnTo>
                  <a:lnTo>
                    <a:pt x="322" y="736"/>
                  </a:lnTo>
                  <a:lnTo>
                    <a:pt x="316" y="738"/>
                  </a:lnTo>
                  <a:lnTo>
                    <a:pt x="310" y="739"/>
                  </a:lnTo>
                  <a:lnTo>
                    <a:pt x="306" y="737"/>
                  </a:lnTo>
                  <a:lnTo>
                    <a:pt x="302" y="734"/>
                  </a:lnTo>
                  <a:lnTo>
                    <a:pt x="298" y="731"/>
                  </a:lnTo>
                  <a:lnTo>
                    <a:pt x="293" y="729"/>
                  </a:lnTo>
                  <a:lnTo>
                    <a:pt x="289" y="727"/>
                  </a:lnTo>
                  <a:lnTo>
                    <a:pt x="285" y="724"/>
                  </a:lnTo>
                  <a:lnTo>
                    <a:pt x="281" y="721"/>
                  </a:lnTo>
                  <a:lnTo>
                    <a:pt x="276" y="717"/>
                  </a:lnTo>
                  <a:lnTo>
                    <a:pt x="271" y="712"/>
                  </a:lnTo>
                  <a:lnTo>
                    <a:pt x="275" y="706"/>
                  </a:lnTo>
                  <a:lnTo>
                    <a:pt x="277" y="700"/>
                  </a:lnTo>
                  <a:lnTo>
                    <a:pt x="278" y="694"/>
                  </a:lnTo>
                  <a:lnTo>
                    <a:pt x="278" y="688"/>
                  </a:lnTo>
                  <a:lnTo>
                    <a:pt x="268" y="679"/>
                  </a:lnTo>
                  <a:lnTo>
                    <a:pt x="261" y="669"/>
                  </a:lnTo>
                  <a:lnTo>
                    <a:pt x="256" y="658"/>
                  </a:lnTo>
                  <a:lnTo>
                    <a:pt x="256" y="645"/>
                  </a:lnTo>
                  <a:lnTo>
                    <a:pt x="260" y="637"/>
                  </a:lnTo>
                  <a:lnTo>
                    <a:pt x="266" y="630"/>
                  </a:lnTo>
                  <a:lnTo>
                    <a:pt x="272" y="624"/>
                  </a:lnTo>
                  <a:lnTo>
                    <a:pt x="279" y="618"/>
                  </a:lnTo>
                  <a:lnTo>
                    <a:pt x="278" y="605"/>
                  </a:lnTo>
                  <a:lnTo>
                    <a:pt x="276" y="576"/>
                  </a:lnTo>
                  <a:lnTo>
                    <a:pt x="272" y="545"/>
                  </a:lnTo>
                  <a:lnTo>
                    <a:pt x="266" y="530"/>
                  </a:lnTo>
                  <a:lnTo>
                    <a:pt x="261" y="530"/>
                  </a:lnTo>
                  <a:lnTo>
                    <a:pt x="247" y="527"/>
                  </a:lnTo>
                  <a:lnTo>
                    <a:pt x="227" y="526"/>
                  </a:lnTo>
                  <a:lnTo>
                    <a:pt x="204" y="525"/>
                  </a:lnTo>
                  <a:lnTo>
                    <a:pt x="180" y="526"/>
                  </a:lnTo>
                  <a:lnTo>
                    <a:pt x="159" y="527"/>
                  </a:lnTo>
                  <a:lnTo>
                    <a:pt x="143" y="532"/>
                  </a:lnTo>
                  <a:lnTo>
                    <a:pt x="134" y="539"/>
                  </a:lnTo>
                  <a:lnTo>
                    <a:pt x="108" y="571"/>
                  </a:lnTo>
                  <a:lnTo>
                    <a:pt x="87" y="605"/>
                  </a:lnTo>
                  <a:lnTo>
                    <a:pt x="73" y="636"/>
                  </a:lnTo>
                  <a:lnTo>
                    <a:pt x="64" y="666"/>
                  </a:lnTo>
                  <a:lnTo>
                    <a:pt x="60" y="693"/>
                  </a:lnTo>
                  <a:lnTo>
                    <a:pt x="60" y="716"/>
                  </a:lnTo>
                  <a:lnTo>
                    <a:pt x="63" y="734"/>
                  </a:lnTo>
                  <a:lnTo>
                    <a:pt x="68" y="746"/>
                  </a:lnTo>
                  <a:lnTo>
                    <a:pt x="76" y="757"/>
                  </a:lnTo>
                  <a:lnTo>
                    <a:pt x="86" y="766"/>
                  </a:lnTo>
                  <a:lnTo>
                    <a:pt x="96" y="776"/>
                  </a:lnTo>
                  <a:lnTo>
                    <a:pt x="106" y="784"/>
                  </a:lnTo>
                  <a:lnTo>
                    <a:pt x="118" y="792"/>
                  </a:lnTo>
                  <a:lnTo>
                    <a:pt x="130" y="798"/>
                  </a:lnTo>
                  <a:lnTo>
                    <a:pt x="141" y="802"/>
                  </a:lnTo>
                  <a:lnTo>
                    <a:pt x="151" y="803"/>
                  </a:lnTo>
                  <a:lnTo>
                    <a:pt x="144" y="794"/>
                  </a:lnTo>
                  <a:lnTo>
                    <a:pt x="140" y="785"/>
                  </a:lnTo>
                  <a:lnTo>
                    <a:pt x="134" y="777"/>
                  </a:lnTo>
                  <a:lnTo>
                    <a:pt x="131" y="769"/>
                  </a:lnTo>
                  <a:lnTo>
                    <a:pt x="131" y="724"/>
                  </a:lnTo>
                  <a:lnTo>
                    <a:pt x="138" y="658"/>
                  </a:lnTo>
                  <a:lnTo>
                    <a:pt x="147" y="596"/>
                  </a:lnTo>
                  <a:lnTo>
                    <a:pt x="154" y="568"/>
                  </a:lnTo>
                  <a:lnTo>
                    <a:pt x="159" y="560"/>
                  </a:lnTo>
                  <a:lnTo>
                    <a:pt x="165" y="552"/>
                  </a:lnTo>
                  <a:lnTo>
                    <a:pt x="172" y="547"/>
                  </a:lnTo>
                  <a:lnTo>
                    <a:pt x="181" y="546"/>
                  </a:lnTo>
                  <a:lnTo>
                    <a:pt x="168" y="583"/>
                  </a:lnTo>
                  <a:lnTo>
                    <a:pt x="157" y="620"/>
                  </a:lnTo>
                  <a:lnTo>
                    <a:pt x="150" y="655"/>
                  </a:lnTo>
                  <a:lnTo>
                    <a:pt x="148" y="688"/>
                  </a:lnTo>
                  <a:lnTo>
                    <a:pt x="153" y="694"/>
                  </a:lnTo>
                  <a:lnTo>
                    <a:pt x="162" y="707"/>
                  </a:lnTo>
                  <a:lnTo>
                    <a:pt x="172" y="722"/>
                  </a:lnTo>
                  <a:lnTo>
                    <a:pt x="185" y="739"/>
                  </a:lnTo>
                  <a:lnTo>
                    <a:pt x="199" y="757"/>
                  </a:lnTo>
                  <a:lnTo>
                    <a:pt x="210" y="773"/>
                  </a:lnTo>
                  <a:lnTo>
                    <a:pt x="222" y="784"/>
                  </a:lnTo>
                  <a:lnTo>
                    <a:pt x="229" y="792"/>
                  </a:lnTo>
                  <a:lnTo>
                    <a:pt x="219" y="791"/>
                  </a:lnTo>
                  <a:lnTo>
                    <a:pt x="209" y="785"/>
                  </a:lnTo>
                  <a:lnTo>
                    <a:pt x="198" y="775"/>
                  </a:lnTo>
                  <a:lnTo>
                    <a:pt x="185" y="762"/>
                  </a:lnTo>
                  <a:lnTo>
                    <a:pt x="172" y="749"/>
                  </a:lnTo>
                  <a:lnTo>
                    <a:pt x="162" y="736"/>
                  </a:lnTo>
                  <a:lnTo>
                    <a:pt x="154" y="726"/>
                  </a:lnTo>
                  <a:lnTo>
                    <a:pt x="149" y="720"/>
                  </a:lnTo>
                  <a:lnTo>
                    <a:pt x="148" y="735"/>
                  </a:lnTo>
                  <a:lnTo>
                    <a:pt x="150" y="749"/>
                  </a:lnTo>
                  <a:lnTo>
                    <a:pt x="154" y="762"/>
                  </a:lnTo>
                  <a:lnTo>
                    <a:pt x="158" y="776"/>
                  </a:lnTo>
                  <a:lnTo>
                    <a:pt x="164" y="782"/>
                  </a:lnTo>
                  <a:lnTo>
                    <a:pt x="169" y="787"/>
                  </a:lnTo>
                  <a:lnTo>
                    <a:pt x="174" y="791"/>
                  </a:lnTo>
                  <a:lnTo>
                    <a:pt x="181" y="795"/>
                  </a:lnTo>
                  <a:lnTo>
                    <a:pt x="187" y="798"/>
                  </a:lnTo>
                  <a:lnTo>
                    <a:pt x="194" y="800"/>
                  </a:lnTo>
                  <a:lnTo>
                    <a:pt x="201" y="803"/>
                  </a:lnTo>
                  <a:lnTo>
                    <a:pt x="208" y="805"/>
                  </a:lnTo>
                  <a:lnTo>
                    <a:pt x="213" y="806"/>
                  </a:lnTo>
                  <a:lnTo>
                    <a:pt x="225" y="807"/>
                  </a:lnTo>
                  <a:lnTo>
                    <a:pt x="244" y="810"/>
                  </a:lnTo>
                  <a:lnTo>
                    <a:pt x="267" y="812"/>
                  </a:lnTo>
                  <a:lnTo>
                    <a:pt x="291" y="813"/>
                  </a:lnTo>
                  <a:lnTo>
                    <a:pt x="317" y="815"/>
                  </a:lnTo>
                  <a:lnTo>
                    <a:pt x="342" y="815"/>
                  </a:lnTo>
                  <a:lnTo>
                    <a:pt x="362" y="815"/>
                  </a:lnTo>
                  <a:lnTo>
                    <a:pt x="358" y="819"/>
                  </a:lnTo>
                  <a:lnTo>
                    <a:pt x="351" y="821"/>
                  </a:lnTo>
                  <a:lnTo>
                    <a:pt x="343" y="823"/>
                  </a:lnTo>
                  <a:lnTo>
                    <a:pt x="335" y="826"/>
                  </a:lnTo>
                  <a:lnTo>
                    <a:pt x="327" y="828"/>
                  </a:lnTo>
                  <a:lnTo>
                    <a:pt x="319" y="829"/>
                  </a:lnTo>
                  <a:lnTo>
                    <a:pt x="310" y="830"/>
                  </a:lnTo>
                  <a:lnTo>
                    <a:pt x="305" y="832"/>
                  </a:lnTo>
                  <a:lnTo>
                    <a:pt x="286" y="832"/>
                  </a:lnTo>
                  <a:lnTo>
                    <a:pt x="264" y="830"/>
                  </a:lnTo>
                  <a:lnTo>
                    <a:pt x="241" y="829"/>
                  </a:lnTo>
                  <a:lnTo>
                    <a:pt x="218" y="828"/>
                  </a:lnTo>
                  <a:lnTo>
                    <a:pt x="196" y="827"/>
                  </a:lnTo>
                  <a:lnTo>
                    <a:pt x="176" y="826"/>
                  </a:lnTo>
                  <a:lnTo>
                    <a:pt x="158" y="825"/>
                  </a:lnTo>
                  <a:lnTo>
                    <a:pt x="146" y="823"/>
                  </a:lnTo>
                  <a:lnTo>
                    <a:pt x="147" y="874"/>
                  </a:lnTo>
                  <a:lnTo>
                    <a:pt x="142" y="917"/>
                  </a:lnTo>
                  <a:lnTo>
                    <a:pt x="132" y="955"/>
                  </a:lnTo>
                  <a:lnTo>
                    <a:pt x="120" y="996"/>
                  </a:lnTo>
                  <a:lnTo>
                    <a:pt x="115" y="1015"/>
                  </a:lnTo>
                  <a:lnTo>
                    <a:pt x="105" y="1044"/>
                  </a:lnTo>
                  <a:lnTo>
                    <a:pt x="94" y="1078"/>
                  </a:lnTo>
                  <a:lnTo>
                    <a:pt x="81" y="1116"/>
                  </a:lnTo>
                  <a:lnTo>
                    <a:pt x="70" y="1152"/>
                  </a:lnTo>
                  <a:lnTo>
                    <a:pt x="58" y="1182"/>
                  </a:lnTo>
                  <a:lnTo>
                    <a:pt x="51" y="1204"/>
                  </a:lnTo>
                  <a:lnTo>
                    <a:pt x="47" y="1212"/>
                  </a:lnTo>
                  <a:lnTo>
                    <a:pt x="0" y="1213"/>
                  </a:lnTo>
                  <a:lnTo>
                    <a:pt x="8" y="1193"/>
                  </a:lnTo>
                  <a:lnTo>
                    <a:pt x="20" y="1165"/>
                  </a:lnTo>
                  <a:lnTo>
                    <a:pt x="34" y="1128"/>
                  </a:lnTo>
                  <a:lnTo>
                    <a:pt x="49" y="1086"/>
                  </a:lnTo>
                  <a:lnTo>
                    <a:pt x="65" y="1045"/>
                  </a:lnTo>
                  <a:lnTo>
                    <a:pt x="80" y="1006"/>
                  </a:lnTo>
                  <a:lnTo>
                    <a:pt x="91" y="972"/>
                  </a:lnTo>
                  <a:lnTo>
                    <a:pt x="101" y="948"/>
                  </a:lnTo>
                  <a:lnTo>
                    <a:pt x="115" y="904"/>
                  </a:lnTo>
                  <a:lnTo>
                    <a:pt x="120" y="865"/>
                  </a:lnTo>
                  <a:lnTo>
                    <a:pt x="123" y="835"/>
                  </a:lnTo>
                  <a:lnTo>
                    <a:pt x="124" y="819"/>
                  </a:lnTo>
                  <a:lnTo>
                    <a:pt x="119" y="817"/>
                  </a:lnTo>
                  <a:lnTo>
                    <a:pt x="115" y="815"/>
                  </a:lnTo>
                  <a:lnTo>
                    <a:pt x="110" y="813"/>
                  </a:lnTo>
                  <a:lnTo>
                    <a:pt x="106" y="812"/>
                  </a:lnTo>
                  <a:lnTo>
                    <a:pt x="102" y="810"/>
                  </a:lnTo>
                  <a:lnTo>
                    <a:pt x="97" y="807"/>
                  </a:lnTo>
                  <a:lnTo>
                    <a:pt x="93" y="805"/>
                  </a:lnTo>
                  <a:lnTo>
                    <a:pt x="88" y="803"/>
                  </a:lnTo>
                  <a:lnTo>
                    <a:pt x="76" y="794"/>
                  </a:lnTo>
                  <a:lnTo>
                    <a:pt x="67" y="782"/>
                  </a:lnTo>
                  <a:lnTo>
                    <a:pt x="58" y="770"/>
                  </a:lnTo>
                  <a:lnTo>
                    <a:pt x="50" y="758"/>
                  </a:lnTo>
                  <a:lnTo>
                    <a:pt x="43" y="745"/>
                  </a:lnTo>
                  <a:lnTo>
                    <a:pt x="38" y="731"/>
                  </a:lnTo>
                  <a:lnTo>
                    <a:pt x="36" y="716"/>
                  </a:lnTo>
                  <a:lnTo>
                    <a:pt x="36" y="700"/>
                  </a:lnTo>
                  <a:lnTo>
                    <a:pt x="37" y="674"/>
                  </a:lnTo>
                  <a:lnTo>
                    <a:pt x="45" y="646"/>
                  </a:lnTo>
                  <a:lnTo>
                    <a:pt x="58" y="618"/>
                  </a:lnTo>
                  <a:lnTo>
                    <a:pt x="73" y="592"/>
                  </a:lnTo>
                  <a:lnTo>
                    <a:pt x="88" y="568"/>
                  </a:lnTo>
                  <a:lnTo>
                    <a:pt x="104" y="547"/>
                  </a:lnTo>
                  <a:lnTo>
                    <a:pt x="117" y="531"/>
                  </a:lnTo>
                  <a:lnTo>
                    <a:pt x="126" y="522"/>
                  </a:lnTo>
                  <a:lnTo>
                    <a:pt x="134" y="518"/>
                  </a:lnTo>
                  <a:lnTo>
                    <a:pt x="143" y="516"/>
                  </a:lnTo>
                  <a:lnTo>
                    <a:pt x="153" y="514"/>
                  </a:lnTo>
                  <a:lnTo>
                    <a:pt x="162" y="512"/>
                  </a:lnTo>
                  <a:lnTo>
                    <a:pt x="170" y="511"/>
                  </a:lnTo>
                  <a:lnTo>
                    <a:pt x="179" y="510"/>
                  </a:lnTo>
                  <a:lnTo>
                    <a:pt x="187" y="510"/>
                  </a:lnTo>
                  <a:lnTo>
                    <a:pt x="194" y="509"/>
                  </a:lnTo>
                  <a:lnTo>
                    <a:pt x="203" y="482"/>
                  </a:lnTo>
                  <a:lnTo>
                    <a:pt x="219" y="443"/>
                  </a:lnTo>
                  <a:lnTo>
                    <a:pt x="241" y="396"/>
                  </a:lnTo>
                  <a:lnTo>
                    <a:pt x="266" y="344"/>
                  </a:lnTo>
                  <a:lnTo>
                    <a:pt x="290" y="295"/>
                  </a:lnTo>
                  <a:lnTo>
                    <a:pt x="310" y="252"/>
                  </a:lnTo>
                  <a:lnTo>
                    <a:pt x="328" y="221"/>
                  </a:lnTo>
                  <a:lnTo>
                    <a:pt x="336" y="207"/>
                  </a:lnTo>
                  <a:lnTo>
                    <a:pt x="332" y="207"/>
                  </a:lnTo>
                  <a:lnTo>
                    <a:pt x="328" y="207"/>
                  </a:lnTo>
                  <a:lnTo>
                    <a:pt x="323" y="209"/>
                  </a:lnTo>
                  <a:lnTo>
                    <a:pt x="319" y="212"/>
                  </a:lnTo>
                  <a:lnTo>
                    <a:pt x="313" y="214"/>
                  </a:lnTo>
                  <a:lnTo>
                    <a:pt x="308" y="217"/>
                  </a:lnTo>
                  <a:lnTo>
                    <a:pt x="304" y="221"/>
                  </a:lnTo>
                  <a:lnTo>
                    <a:pt x="300" y="224"/>
                  </a:lnTo>
                  <a:lnTo>
                    <a:pt x="276" y="257"/>
                  </a:lnTo>
                  <a:lnTo>
                    <a:pt x="254" y="296"/>
                  </a:lnTo>
                  <a:lnTo>
                    <a:pt x="233" y="338"/>
                  </a:lnTo>
                  <a:lnTo>
                    <a:pt x="216" y="381"/>
                  </a:lnTo>
                  <a:lnTo>
                    <a:pt x="200" y="423"/>
                  </a:lnTo>
                  <a:lnTo>
                    <a:pt x="187" y="457"/>
                  </a:lnTo>
                  <a:lnTo>
                    <a:pt x="178" y="484"/>
                  </a:lnTo>
                  <a:lnTo>
                    <a:pt x="172" y="499"/>
                  </a:lnTo>
                  <a:lnTo>
                    <a:pt x="170" y="501"/>
                  </a:lnTo>
                  <a:lnTo>
                    <a:pt x="166" y="503"/>
                  </a:lnTo>
                  <a:lnTo>
                    <a:pt x="163" y="504"/>
                  </a:lnTo>
                  <a:lnTo>
                    <a:pt x="159" y="503"/>
                  </a:lnTo>
                  <a:lnTo>
                    <a:pt x="162" y="487"/>
                  </a:lnTo>
                  <a:lnTo>
                    <a:pt x="169" y="458"/>
                  </a:lnTo>
                  <a:lnTo>
                    <a:pt x="181" y="419"/>
                  </a:lnTo>
                  <a:lnTo>
                    <a:pt x="196" y="375"/>
                  </a:lnTo>
                  <a:lnTo>
                    <a:pt x="215" y="329"/>
                  </a:lnTo>
                  <a:lnTo>
                    <a:pt x="234" y="287"/>
                  </a:lnTo>
                  <a:lnTo>
                    <a:pt x="255" y="251"/>
                  </a:lnTo>
                  <a:lnTo>
                    <a:pt x="275" y="227"/>
                  </a:lnTo>
                  <a:lnTo>
                    <a:pt x="269" y="228"/>
                  </a:lnTo>
                  <a:lnTo>
                    <a:pt x="263" y="230"/>
                  </a:lnTo>
                  <a:lnTo>
                    <a:pt x="257" y="234"/>
                  </a:lnTo>
                  <a:lnTo>
                    <a:pt x="252" y="237"/>
                  </a:lnTo>
                  <a:lnTo>
                    <a:pt x="247" y="242"/>
                  </a:lnTo>
                  <a:lnTo>
                    <a:pt x="241" y="247"/>
                  </a:lnTo>
                  <a:lnTo>
                    <a:pt x="236" y="254"/>
                  </a:lnTo>
                  <a:lnTo>
                    <a:pt x="229" y="264"/>
                  </a:lnTo>
                  <a:lnTo>
                    <a:pt x="221" y="278"/>
                  </a:lnTo>
                  <a:lnTo>
                    <a:pt x="210" y="302"/>
                  </a:lnTo>
                  <a:lnTo>
                    <a:pt x="200" y="328"/>
                  </a:lnTo>
                  <a:lnTo>
                    <a:pt x="189" y="356"/>
                  </a:lnTo>
                  <a:lnTo>
                    <a:pt x="180" y="382"/>
                  </a:lnTo>
                  <a:lnTo>
                    <a:pt x="172" y="405"/>
                  </a:lnTo>
                  <a:lnTo>
                    <a:pt x="166" y="420"/>
                  </a:lnTo>
                  <a:lnTo>
                    <a:pt x="164" y="426"/>
                  </a:lnTo>
                  <a:lnTo>
                    <a:pt x="169" y="375"/>
                  </a:lnTo>
                  <a:lnTo>
                    <a:pt x="180" y="325"/>
                  </a:lnTo>
                  <a:lnTo>
                    <a:pt x="192" y="285"/>
                  </a:lnTo>
                  <a:lnTo>
                    <a:pt x="196" y="269"/>
                  </a:lnTo>
                  <a:lnTo>
                    <a:pt x="206" y="255"/>
                  </a:lnTo>
                  <a:lnTo>
                    <a:pt x="216" y="242"/>
                  </a:lnTo>
                  <a:lnTo>
                    <a:pt x="227" y="230"/>
                  </a:lnTo>
                  <a:lnTo>
                    <a:pt x="239" y="219"/>
                  </a:lnTo>
                  <a:lnTo>
                    <a:pt x="251" y="208"/>
                  </a:lnTo>
                  <a:lnTo>
                    <a:pt x="262" y="200"/>
                  </a:lnTo>
                  <a:lnTo>
                    <a:pt x="271" y="194"/>
                  </a:lnTo>
                  <a:lnTo>
                    <a:pt x="278" y="192"/>
                  </a:lnTo>
                  <a:lnTo>
                    <a:pt x="293" y="190"/>
                  </a:lnTo>
                  <a:lnTo>
                    <a:pt x="307" y="189"/>
                  </a:lnTo>
                  <a:lnTo>
                    <a:pt x="319" y="186"/>
                  </a:lnTo>
                  <a:lnTo>
                    <a:pt x="328" y="186"/>
                  </a:lnTo>
                  <a:lnTo>
                    <a:pt x="337" y="185"/>
                  </a:lnTo>
                  <a:lnTo>
                    <a:pt x="346" y="185"/>
                  </a:lnTo>
                  <a:lnTo>
                    <a:pt x="355" y="184"/>
                  </a:lnTo>
                  <a:lnTo>
                    <a:pt x="366" y="184"/>
                  </a:lnTo>
                  <a:lnTo>
                    <a:pt x="361" y="198"/>
                  </a:lnTo>
                  <a:lnTo>
                    <a:pt x="346" y="234"/>
                  </a:lnTo>
                  <a:lnTo>
                    <a:pt x="324" y="283"/>
                  </a:lnTo>
                  <a:lnTo>
                    <a:pt x="299" y="341"/>
                  </a:lnTo>
                  <a:lnTo>
                    <a:pt x="272" y="399"/>
                  </a:lnTo>
                  <a:lnTo>
                    <a:pt x="248" y="450"/>
                  </a:lnTo>
                  <a:lnTo>
                    <a:pt x="232" y="488"/>
                  </a:lnTo>
                  <a:lnTo>
                    <a:pt x="224" y="504"/>
                  </a:lnTo>
                  <a:lnTo>
                    <a:pt x="227" y="504"/>
                  </a:lnTo>
                  <a:lnTo>
                    <a:pt x="238" y="505"/>
                  </a:lnTo>
                  <a:lnTo>
                    <a:pt x="253" y="507"/>
                  </a:lnTo>
                  <a:lnTo>
                    <a:pt x="269" y="508"/>
                  </a:lnTo>
                  <a:lnTo>
                    <a:pt x="286" y="510"/>
                  </a:lnTo>
                  <a:lnTo>
                    <a:pt x="301" y="511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4" y="505"/>
                  </a:lnTo>
                  <a:lnTo>
                    <a:pt x="310" y="495"/>
                  </a:lnTo>
                  <a:lnTo>
                    <a:pt x="306" y="484"/>
                  </a:lnTo>
                  <a:lnTo>
                    <a:pt x="301" y="471"/>
                  </a:lnTo>
                  <a:lnTo>
                    <a:pt x="295" y="457"/>
                  </a:lnTo>
                  <a:lnTo>
                    <a:pt x="290" y="446"/>
                  </a:lnTo>
                  <a:lnTo>
                    <a:pt x="285" y="436"/>
                  </a:lnTo>
                  <a:lnTo>
                    <a:pt x="282" y="429"/>
                  </a:lnTo>
                  <a:lnTo>
                    <a:pt x="283" y="425"/>
                  </a:lnTo>
                  <a:lnTo>
                    <a:pt x="286" y="420"/>
                  </a:lnTo>
                  <a:lnTo>
                    <a:pt x="290" y="418"/>
                  </a:lnTo>
                  <a:lnTo>
                    <a:pt x="292" y="419"/>
                  </a:lnTo>
                  <a:lnTo>
                    <a:pt x="297" y="427"/>
                  </a:lnTo>
                  <a:lnTo>
                    <a:pt x="306" y="443"/>
                  </a:lnTo>
                  <a:lnTo>
                    <a:pt x="319" y="465"/>
                  </a:lnTo>
                  <a:lnTo>
                    <a:pt x="334" y="489"/>
                  </a:lnTo>
                  <a:lnTo>
                    <a:pt x="347" y="512"/>
                  </a:lnTo>
                  <a:lnTo>
                    <a:pt x="360" y="533"/>
                  </a:lnTo>
                  <a:lnTo>
                    <a:pt x="369" y="547"/>
                  </a:lnTo>
                  <a:lnTo>
                    <a:pt x="373" y="553"/>
                  </a:lnTo>
                  <a:lnTo>
                    <a:pt x="374" y="537"/>
                  </a:lnTo>
                  <a:lnTo>
                    <a:pt x="377" y="494"/>
                  </a:lnTo>
                  <a:lnTo>
                    <a:pt x="382" y="433"/>
                  </a:lnTo>
                  <a:lnTo>
                    <a:pt x="388" y="363"/>
                  </a:lnTo>
                  <a:lnTo>
                    <a:pt x="393" y="291"/>
                  </a:lnTo>
                  <a:lnTo>
                    <a:pt x="399" y="227"/>
                  </a:lnTo>
                  <a:lnTo>
                    <a:pt x="405" y="178"/>
                  </a:lnTo>
                  <a:lnTo>
                    <a:pt x="408" y="154"/>
                  </a:lnTo>
                  <a:lnTo>
                    <a:pt x="413" y="141"/>
                  </a:lnTo>
                  <a:lnTo>
                    <a:pt x="418" y="130"/>
                  </a:lnTo>
                  <a:lnTo>
                    <a:pt x="422" y="117"/>
                  </a:lnTo>
                  <a:lnTo>
                    <a:pt x="429" y="107"/>
                  </a:lnTo>
                  <a:lnTo>
                    <a:pt x="436" y="95"/>
                  </a:lnTo>
                  <a:lnTo>
                    <a:pt x="444" y="85"/>
                  </a:lnTo>
                  <a:lnTo>
                    <a:pt x="452" y="76"/>
                  </a:lnTo>
                  <a:lnTo>
                    <a:pt x="463" y="66"/>
                  </a:lnTo>
                  <a:lnTo>
                    <a:pt x="467" y="56"/>
                  </a:lnTo>
                  <a:lnTo>
                    <a:pt x="471" y="41"/>
                  </a:lnTo>
                  <a:lnTo>
                    <a:pt x="476" y="24"/>
                  </a:lnTo>
                  <a:lnTo>
                    <a:pt x="486" y="9"/>
                  </a:lnTo>
                  <a:lnTo>
                    <a:pt x="490" y="3"/>
                  </a:lnTo>
                  <a:lnTo>
                    <a:pt x="497" y="1"/>
                  </a:lnTo>
                  <a:lnTo>
                    <a:pt x="508" y="0"/>
                  </a:lnTo>
                  <a:lnTo>
                    <a:pt x="520" y="2"/>
                  </a:lnTo>
                  <a:lnTo>
                    <a:pt x="534" y="5"/>
                  </a:lnTo>
                  <a:lnTo>
                    <a:pt x="549" y="10"/>
                  </a:lnTo>
                  <a:lnTo>
                    <a:pt x="565" y="16"/>
                  </a:lnTo>
                  <a:lnTo>
                    <a:pt x="581" y="23"/>
                  </a:lnTo>
                  <a:lnTo>
                    <a:pt x="597" y="31"/>
                  </a:lnTo>
                  <a:lnTo>
                    <a:pt x="614" y="39"/>
                  </a:lnTo>
                  <a:lnTo>
                    <a:pt x="629" y="46"/>
                  </a:lnTo>
                  <a:lnTo>
                    <a:pt x="641" y="54"/>
                  </a:lnTo>
                  <a:lnTo>
                    <a:pt x="653" y="60"/>
                  </a:lnTo>
                  <a:lnTo>
                    <a:pt x="662" y="65"/>
                  </a:lnTo>
                  <a:lnTo>
                    <a:pt x="668" y="70"/>
                  </a:lnTo>
                  <a:lnTo>
                    <a:pt x="671" y="72"/>
                  </a:lnTo>
                  <a:lnTo>
                    <a:pt x="675" y="79"/>
                  </a:lnTo>
                  <a:lnTo>
                    <a:pt x="675" y="84"/>
                  </a:lnTo>
                  <a:lnTo>
                    <a:pt x="674" y="90"/>
                  </a:lnTo>
                  <a:lnTo>
                    <a:pt x="674" y="96"/>
                  </a:lnTo>
                  <a:lnTo>
                    <a:pt x="659" y="84"/>
                  </a:lnTo>
                  <a:lnTo>
                    <a:pt x="640" y="71"/>
                  </a:lnTo>
                  <a:lnTo>
                    <a:pt x="619" y="61"/>
                  </a:lnTo>
                  <a:lnTo>
                    <a:pt x="596" y="50"/>
                  </a:lnTo>
                  <a:lnTo>
                    <a:pt x="573" y="41"/>
                  </a:lnTo>
                  <a:lnTo>
                    <a:pt x="550" y="34"/>
                  </a:lnTo>
                  <a:lnTo>
                    <a:pt x="529" y="28"/>
                  </a:lnTo>
                  <a:lnTo>
                    <a:pt x="511" y="25"/>
                  </a:lnTo>
                  <a:lnTo>
                    <a:pt x="508" y="30"/>
                  </a:lnTo>
                  <a:lnTo>
                    <a:pt x="504" y="34"/>
                  </a:lnTo>
                  <a:lnTo>
                    <a:pt x="502" y="39"/>
                  </a:lnTo>
                  <a:lnTo>
                    <a:pt x="503" y="43"/>
                  </a:lnTo>
                  <a:lnTo>
                    <a:pt x="511" y="45"/>
                  </a:lnTo>
                  <a:lnTo>
                    <a:pt x="521" y="48"/>
                  </a:lnTo>
                  <a:lnTo>
                    <a:pt x="533" y="53"/>
                  </a:lnTo>
                  <a:lnTo>
                    <a:pt x="546" y="58"/>
                  </a:lnTo>
                  <a:lnTo>
                    <a:pt x="558" y="64"/>
                  </a:lnTo>
                  <a:lnTo>
                    <a:pt x="568" y="70"/>
                  </a:lnTo>
                  <a:lnTo>
                    <a:pt x="574" y="75"/>
                  </a:lnTo>
                  <a:lnTo>
                    <a:pt x="577" y="78"/>
                  </a:lnTo>
                  <a:lnTo>
                    <a:pt x="569" y="78"/>
                  </a:lnTo>
                  <a:lnTo>
                    <a:pt x="559" y="77"/>
                  </a:lnTo>
                  <a:lnTo>
                    <a:pt x="548" y="73"/>
                  </a:lnTo>
                  <a:lnTo>
                    <a:pt x="536" y="70"/>
                  </a:lnTo>
                  <a:lnTo>
                    <a:pt x="526" y="68"/>
                  </a:lnTo>
                  <a:lnTo>
                    <a:pt x="516" y="65"/>
                  </a:lnTo>
                  <a:lnTo>
                    <a:pt x="509" y="65"/>
                  </a:lnTo>
                  <a:lnTo>
                    <a:pt x="504" y="68"/>
                  </a:lnTo>
                  <a:lnTo>
                    <a:pt x="493" y="72"/>
                  </a:lnTo>
                  <a:lnTo>
                    <a:pt x="483" y="78"/>
                  </a:lnTo>
                  <a:lnTo>
                    <a:pt x="476" y="86"/>
                  </a:lnTo>
                  <a:lnTo>
                    <a:pt x="470" y="94"/>
                  </a:lnTo>
                  <a:lnTo>
                    <a:pt x="464" y="105"/>
                  </a:lnTo>
                  <a:lnTo>
                    <a:pt x="459" y="114"/>
                  </a:lnTo>
                  <a:lnTo>
                    <a:pt x="455" y="123"/>
                  </a:lnTo>
                  <a:lnTo>
                    <a:pt x="450" y="132"/>
                  </a:lnTo>
                  <a:lnTo>
                    <a:pt x="441" y="158"/>
                  </a:lnTo>
                  <a:lnTo>
                    <a:pt x="433" y="192"/>
                  </a:lnTo>
                  <a:lnTo>
                    <a:pt x="426" y="228"/>
                  </a:lnTo>
                  <a:lnTo>
                    <a:pt x="423" y="253"/>
                  </a:lnTo>
                  <a:lnTo>
                    <a:pt x="396" y="585"/>
                  </a:lnTo>
                  <a:lnTo>
                    <a:pt x="396" y="609"/>
                  </a:lnTo>
                  <a:lnTo>
                    <a:pt x="395" y="662"/>
                  </a:lnTo>
                  <a:lnTo>
                    <a:pt x="392" y="716"/>
                  </a:lnTo>
                  <a:lnTo>
                    <a:pt x="392" y="743"/>
                  </a:lnTo>
                  <a:lnTo>
                    <a:pt x="411" y="742"/>
                  </a:lnTo>
                  <a:lnTo>
                    <a:pt x="428" y="743"/>
                  </a:lnTo>
                  <a:lnTo>
                    <a:pt x="443" y="747"/>
                  </a:lnTo>
                  <a:lnTo>
                    <a:pt x="458" y="754"/>
                  </a:lnTo>
                  <a:lnTo>
                    <a:pt x="473" y="761"/>
                  </a:lnTo>
                  <a:lnTo>
                    <a:pt x="487" y="768"/>
                  </a:lnTo>
                  <a:lnTo>
                    <a:pt x="502" y="775"/>
                  </a:lnTo>
                  <a:lnTo>
                    <a:pt x="518" y="780"/>
                  </a:lnTo>
                  <a:lnTo>
                    <a:pt x="524" y="780"/>
                  </a:lnTo>
                  <a:lnTo>
                    <a:pt x="532" y="780"/>
                  </a:lnTo>
                  <a:lnTo>
                    <a:pt x="540" y="779"/>
                  </a:lnTo>
                  <a:lnTo>
                    <a:pt x="549" y="777"/>
                  </a:lnTo>
                  <a:lnTo>
                    <a:pt x="558" y="776"/>
                  </a:lnTo>
                  <a:lnTo>
                    <a:pt x="565" y="776"/>
                  </a:lnTo>
                  <a:lnTo>
                    <a:pt x="571" y="776"/>
                  </a:lnTo>
                  <a:lnTo>
                    <a:pt x="573" y="776"/>
                  </a:lnTo>
                  <a:lnTo>
                    <a:pt x="578" y="8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4" name="Freeform 252"/>
            <p:cNvSpPr>
              <a:spLocks/>
            </p:cNvSpPr>
            <p:nvPr/>
          </p:nvSpPr>
          <p:spPr bwMode="auto">
            <a:xfrm>
              <a:off x="2662" y="1804"/>
              <a:ext cx="391" cy="570"/>
            </a:xfrm>
            <a:custGeom>
              <a:avLst/>
              <a:gdLst/>
              <a:ahLst/>
              <a:cxnLst>
                <a:cxn ang="0">
                  <a:pos x="727" y="365"/>
                </a:cxn>
                <a:cxn ang="0">
                  <a:pos x="691" y="373"/>
                </a:cxn>
                <a:cxn ang="0">
                  <a:pos x="648" y="411"/>
                </a:cxn>
                <a:cxn ang="0">
                  <a:pos x="548" y="407"/>
                </a:cxn>
                <a:cxn ang="0">
                  <a:pos x="536" y="661"/>
                </a:cxn>
                <a:cxn ang="0">
                  <a:pos x="488" y="842"/>
                </a:cxn>
                <a:cxn ang="0">
                  <a:pos x="515" y="853"/>
                </a:cxn>
                <a:cxn ang="0">
                  <a:pos x="541" y="846"/>
                </a:cxn>
                <a:cxn ang="0">
                  <a:pos x="535" y="871"/>
                </a:cxn>
                <a:cxn ang="0">
                  <a:pos x="565" y="872"/>
                </a:cxn>
                <a:cxn ang="0">
                  <a:pos x="592" y="869"/>
                </a:cxn>
                <a:cxn ang="0">
                  <a:pos x="614" y="429"/>
                </a:cxn>
                <a:cxn ang="0">
                  <a:pos x="645" y="656"/>
                </a:cxn>
                <a:cxn ang="0">
                  <a:pos x="694" y="665"/>
                </a:cxn>
                <a:cxn ang="0">
                  <a:pos x="722" y="579"/>
                </a:cxn>
                <a:cxn ang="0">
                  <a:pos x="712" y="488"/>
                </a:cxn>
                <a:cxn ang="0">
                  <a:pos x="769" y="683"/>
                </a:cxn>
                <a:cxn ang="0">
                  <a:pos x="681" y="693"/>
                </a:cxn>
                <a:cxn ang="0">
                  <a:pos x="620" y="846"/>
                </a:cxn>
                <a:cxn ang="0">
                  <a:pos x="518" y="888"/>
                </a:cxn>
                <a:cxn ang="0">
                  <a:pos x="442" y="886"/>
                </a:cxn>
                <a:cxn ang="0">
                  <a:pos x="431" y="914"/>
                </a:cxn>
                <a:cxn ang="0">
                  <a:pos x="475" y="911"/>
                </a:cxn>
                <a:cxn ang="0">
                  <a:pos x="419" y="933"/>
                </a:cxn>
                <a:cxn ang="0">
                  <a:pos x="447" y="943"/>
                </a:cxn>
                <a:cxn ang="0">
                  <a:pos x="508" y="930"/>
                </a:cxn>
                <a:cxn ang="0">
                  <a:pos x="382" y="928"/>
                </a:cxn>
                <a:cxn ang="0">
                  <a:pos x="453" y="849"/>
                </a:cxn>
                <a:cxn ang="0">
                  <a:pos x="414" y="867"/>
                </a:cxn>
                <a:cxn ang="0">
                  <a:pos x="350" y="967"/>
                </a:cxn>
                <a:cxn ang="0">
                  <a:pos x="244" y="1084"/>
                </a:cxn>
                <a:cxn ang="0">
                  <a:pos x="372" y="981"/>
                </a:cxn>
                <a:cxn ang="0">
                  <a:pos x="274" y="1083"/>
                </a:cxn>
                <a:cxn ang="0">
                  <a:pos x="178" y="1070"/>
                </a:cxn>
                <a:cxn ang="0">
                  <a:pos x="63" y="1077"/>
                </a:cxn>
                <a:cxn ang="0">
                  <a:pos x="0" y="1136"/>
                </a:cxn>
                <a:cxn ang="0">
                  <a:pos x="56" y="1053"/>
                </a:cxn>
                <a:cxn ang="0">
                  <a:pos x="177" y="1054"/>
                </a:cxn>
                <a:cxn ang="0">
                  <a:pos x="267" y="1015"/>
                </a:cxn>
                <a:cxn ang="0">
                  <a:pos x="348" y="948"/>
                </a:cxn>
                <a:cxn ang="0">
                  <a:pos x="418" y="830"/>
                </a:cxn>
                <a:cxn ang="0">
                  <a:pos x="500" y="777"/>
                </a:cxn>
                <a:cxn ang="0">
                  <a:pos x="508" y="616"/>
                </a:cxn>
                <a:cxn ang="0">
                  <a:pos x="508" y="409"/>
                </a:cxn>
                <a:cxn ang="0">
                  <a:pos x="417" y="409"/>
                </a:cxn>
                <a:cxn ang="0">
                  <a:pos x="454" y="115"/>
                </a:cxn>
                <a:cxn ang="0">
                  <a:pos x="506" y="71"/>
                </a:cxn>
                <a:cxn ang="0">
                  <a:pos x="449" y="268"/>
                </a:cxn>
                <a:cxn ang="0">
                  <a:pos x="508" y="383"/>
                </a:cxn>
                <a:cxn ang="0">
                  <a:pos x="605" y="394"/>
                </a:cxn>
                <a:cxn ang="0">
                  <a:pos x="639" y="112"/>
                </a:cxn>
                <a:cxn ang="0">
                  <a:pos x="571" y="13"/>
                </a:cxn>
                <a:cxn ang="0">
                  <a:pos x="627" y="41"/>
                </a:cxn>
                <a:cxn ang="0">
                  <a:pos x="674" y="159"/>
                </a:cxn>
                <a:cxn ang="0">
                  <a:pos x="717" y="282"/>
                </a:cxn>
                <a:cxn ang="0">
                  <a:pos x="763" y="312"/>
                </a:cxn>
                <a:cxn ang="0">
                  <a:pos x="764" y="368"/>
                </a:cxn>
                <a:cxn ang="0">
                  <a:pos x="732" y="452"/>
                </a:cxn>
              </a:cxnLst>
              <a:rect l="0" t="0" r="r" b="b"/>
              <a:pathLst>
                <a:path w="782" h="1140">
                  <a:moveTo>
                    <a:pt x="712" y="443"/>
                  </a:moveTo>
                  <a:lnTo>
                    <a:pt x="722" y="435"/>
                  </a:lnTo>
                  <a:lnTo>
                    <a:pt x="732" y="425"/>
                  </a:lnTo>
                  <a:lnTo>
                    <a:pt x="736" y="413"/>
                  </a:lnTo>
                  <a:lnTo>
                    <a:pt x="737" y="400"/>
                  </a:lnTo>
                  <a:lnTo>
                    <a:pt x="736" y="394"/>
                  </a:lnTo>
                  <a:lnTo>
                    <a:pt x="733" y="382"/>
                  </a:lnTo>
                  <a:lnTo>
                    <a:pt x="727" y="365"/>
                  </a:lnTo>
                  <a:lnTo>
                    <a:pt x="721" y="346"/>
                  </a:lnTo>
                  <a:lnTo>
                    <a:pt x="713" y="328"/>
                  </a:lnTo>
                  <a:lnTo>
                    <a:pt x="704" y="309"/>
                  </a:lnTo>
                  <a:lnTo>
                    <a:pt x="695" y="294"/>
                  </a:lnTo>
                  <a:lnTo>
                    <a:pt x="683" y="284"/>
                  </a:lnTo>
                  <a:lnTo>
                    <a:pt x="684" y="311"/>
                  </a:lnTo>
                  <a:lnTo>
                    <a:pt x="688" y="343"/>
                  </a:lnTo>
                  <a:lnTo>
                    <a:pt x="691" y="373"/>
                  </a:lnTo>
                  <a:lnTo>
                    <a:pt x="691" y="389"/>
                  </a:lnTo>
                  <a:lnTo>
                    <a:pt x="687" y="390"/>
                  </a:lnTo>
                  <a:lnTo>
                    <a:pt x="681" y="392"/>
                  </a:lnTo>
                  <a:lnTo>
                    <a:pt x="674" y="396"/>
                  </a:lnTo>
                  <a:lnTo>
                    <a:pt x="666" y="400"/>
                  </a:lnTo>
                  <a:lnTo>
                    <a:pt x="659" y="404"/>
                  </a:lnTo>
                  <a:lnTo>
                    <a:pt x="653" y="407"/>
                  </a:lnTo>
                  <a:lnTo>
                    <a:pt x="648" y="411"/>
                  </a:lnTo>
                  <a:lnTo>
                    <a:pt x="644" y="412"/>
                  </a:lnTo>
                  <a:lnTo>
                    <a:pt x="630" y="414"/>
                  </a:lnTo>
                  <a:lnTo>
                    <a:pt x="616" y="414"/>
                  </a:lnTo>
                  <a:lnTo>
                    <a:pt x="603" y="413"/>
                  </a:lnTo>
                  <a:lnTo>
                    <a:pt x="589" y="412"/>
                  </a:lnTo>
                  <a:lnTo>
                    <a:pt x="575" y="410"/>
                  </a:lnTo>
                  <a:lnTo>
                    <a:pt x="561" y="409"/>
                  </a:lnTo>
                  <a:lnTo>
                    <a:pt x="548" y="407"/>
                  </a:lnTo>
                  <a:lnTo>
                    <a:pt x="535" y="406"/>
                  </a:lnTo>
                  <a:lnTo>
                    <a:pt x="528" y="437"/>
                  </a:lnTo>
                  <a:lnTo>
                    <a:pt x="523" y="465"/>
                  </a:lnTo>
                  <a:lnTo>
                    <a:pt x="522" y="493"/>
                  </a:lnTo>
                  <a:lnTo>
                    <a:pt x="523" y="523"/>
                  </a:lnTo>
                  <a:lnTo>
                    <a:pt x="525" y="557"/>
                  </a:lnTo>
                  <a:lnTo>
                    <a:pt x="530" y="609"/>
                  </a:lnTo>
                  <a:lnTo>
                    <a:pt x="536" y="661"/>
                  </a:lnTo>
                  <a:lnTo>
                    <a:pt x="539" y="697"/>
                  </a:lnTo>
                  <a:lnTo>
                    <a:pt x="539" y="750"/>
                  </a:lnTo>
                  <a:lnTo>
                    <a:pt x="538" y="758"/>
                  </a:lnTo>
                  <a:lnTo>
                    <a:pt x="533" y="771"/>
                  </a:lnTo>
                  <a:lnTo>
                    <a:pt x="524" y="788"/>
                  </a:lnTo>
                  <a:lnTo>
                    <a:pt x="513" y="806"/>
                  </a:lnTo>
                  <a:lnTo>
                    <a:pt x="501" y="824"/>
                  </a:lnTo>
                  <a:lnTo>
                    <a:pt x="488" y="842"/>
                  </a:lnTo>
                  <a:lnTo>
                    <a:pt x="478" y="856"/>
                  </a:lnTo>
                  <a:lnTo>
                    <a:pt x="469" y="864"/>
                  </a:lnTo>
                  <a:lnTo>
                    <a:pt x="478" y="866"/>
                  </a:lnTo>
                  <a:lnTo>
                    <a:pt x="487" y="867"/>
                  </a:lnTo>
                  <a:lnTo>
                    <a:pt x="494" y="866"/>
                  </a:lnTo>
                  <a:lnTo>
                    <a:pt x="502" y="864"/>
                  </a:lnTo>
                  <a:lnTo>
                    <a:pt x="508" y="859"/>
                  </a:lnTo>
                  <a:lnTo>
                    <a:pt x="515" y="853"/>
                  </a:lnTo>
                  <a:lnTo>
                    <a:pt x="521" y="846"/>
                  </a:lnTo>
                  <a:lnTo>
                    <a:pt x="528" y="838"/>
                  </a:lnTo>
                  <a:lnTo>
                    <a:pt x="532" y="838"/>
                  </a:lnTo>
                  <a:lnTo>
                    <a:pt x="536" y="836"/>
                  </a:lnTo>
                  <a:lnTo>
                    <a:pt x="540" y="835"/>
                  </a:lnTo>
                  <a:lnTo>
                    <a:pt x="545" y="836"/>
                  </a:lnTo>
                  <a:lnTo>
                    <a:pt x="544" y="842"/>
                  </a:lnTo>
                  <a:lnTo>
                    <a:pt x="541" y="846"/>
                  </a:lnTo>
                  <a:lnTo>
                    <a:pt x="537" y="852"/>
                  </a:lnTo>
                  <a:lnTo>
                    <a:pt x="531" y="857"/>
                  </a:lnTo>
                  <a:lnTo>
                    <a:pt x="524" y="860"/>
                  </a:lnTo>
                  <a:lnTo>
                    <a:pt x="520" y="864"/>
                  </a:lnTo>
                  <a:lnTo>
                    <a:pt x="515" y="867"/>
                  </a:lnTo>
                  <a:lnTo>
                    <a:pt x="513" y="868"/>
                  </a:lnTo>
                  <a:lnTo>
                    <a:pt x="525" y="871"/>
                  </a:lnTo>
                  <a:lnTo>
                    <a:pt x="535" y="871"/>
                  </a:lnTo>
                  <a:lnTo>
                    <a:pt x="541" y="869"/>
                  </a:lnTo>
                  <a:lnTo>
                    <a:pt x="548" y="867"/>
                  </a:lnTo>
                  <a:lnTo>
                    <a:pt x="553" y="865"/>
                  </a:lnTo>
                  <a:lnTo>
                    <a:pt x="558" y="864"/>
                  </a:lnTo>
                  <a:lnTo>
                    <a:pt x="563" y="863"/>
                  </a:lnTo>
                  <a:lnTo>
                    <a:pt x="569" y="863"/>
                  </a:lnTo>
                  <a:lnTo>
                    <a:pt x="568" y="867"/>
                  </a:lnTo>
                  <a:lnTo>
                    <a:pt x="565" y="872"/>
                  </a:lnTo>
                  <a:lnTo>
                    <a:pt x="563" y="876"/>
                  </a:lnTo>
                  <a:lnTo>
                    <a:pt x="563" y="879"/>
                  </a:lnTo>
                  <a:lnTo>
                    <a:pt x="568" y="879"/>
                  </a:lnTo>
                  <a:lnTo>
                    <a:pt x="574" y="877"/>
                  </a:lnTo>
                  <a:lnTo>
                    <a:pt x="578" y="876"/>
                  </a:lnTo>
                  <a:lnTo>
                    <a:pt x="583" y="874"/>
                  </a:lnTo>
                  <a:lnTo>
                    <a:pt x="588" y="872"/>
                  </a:lnTo>
                  <a:lnTo>
                    <a:pt x="592" y="869"/>
                  </a:lnTo>
                  <a:lnTo>
                    <a:pt x="596" y="866"/>
                  </a:lnTo>
                  <a:lnTo>
                    <a:pt x="599" y="861"/>
                  </a:lnTo>
                  <a:lnTo>
                    <a:pt x="605" y="748"/>
                  </a:lnTo>
                  <a:lnTo>
                    <a:pt x="603" y="720"/>
                  </a:lnTo>
                  <a:lnTo>
                    <a:pt x="606" y="691"/>
                  </a:lnTo>
                  <a:lnTo>
                    <a:pt x="612" y="662"/>
                  </a:lnTo>
                  <a:lnTo>
                    <a:pt x="614" y="632"/>
                  </a:lnTo>
                  <a:lnTo>
                    <a:pt x="614" y="429"/>
                  </a:lnTo>
                  <a:lnTo>
                    <a:pt x="626" y="425"/>
                  </a:lnTo>
                  <a:lnTo>
                    <a:pt x="631" y="468"/>
                  </a:lnTo>
                  <a:lnTo>
                    <a:pt x="639" y="528"/>
                  </a:lnTo>
                  <a:lnTo>
                    <a:pt x="646" y="588"/>
                  </a:lnTo>
                  <a:lnTo>
                    <a:pt x="649" y="626"/>
                  </a:lnTo>
                  <a:lnTo>
                    <a:pt x="646" y="637"/>
                  </a:lnTo>
                  <a:lnTo>
                    <a:pt x="646" y="646"/>
                  </a:lnTo>
                  <a:lnTo>
                    <a:pt x="645" y="656"/>
                  </a:lnTo>
                  <a:lnTo>
                    <a:pt x="643" y="667"/>
                  </a:lnTo>
                  <a:lnTo>
                    <a:pt x="648" y="668"/>
                  </a:lnTo>
                  <a:lnTo>
                    <a:pt x="652" y="667"/>
                  </a:lnTo>
                  <a:lnTo>
                    <a:pt x="657" y="665"/>
                  </a:lnTo>
                  <a:lnTo>
                    <a:pt x="661" y="664"/>
                  </a:lnTo>
                  <a:lnTo>
                    <a:pt x="672" y="664"/>
                  </a:lnTo>
                  <a:lnTo>
                    <a:pt x="682" y="665"/>
                  </a:lnTo>
                  <a:lnTo>
                    <a:pt x="694" y="665"/>
                  </a:lnTo>
                  <a:lnTo>
                    <a:pt x="704" y="667"/>
                  </a:lnTo>
                  <a:lnTo>
                    <a:pt x="714" y="667"/>
                  </a:lnTo>
                  <a:lnTo>
                    <a:pt x="725" y="667"/>
                  </a:lnTo>
                  <a:lnTo>
                    <a:pt x="735" y="664"/>
                  </a:lnTo>
                  <a:lnTo>
                    <a:pt x="744" y="661"/>
                  </a:lnTo>
                  <a:lnTo>
                    <a:pt x="741" y="647"/>
                  </a:lnTo>
                  <a:lnTo>
                    <a:pt x="733" y="618"/>
                  </a:lnTo>
                  <a:lnTo>
                    <a:pt x="722" y="579"/>
                  </a:lnTo>
                  <a:lnTo>
                    <a:pt x="710" y="535"/>
                  </a:lnTo>
                  <a:lnTo>
                    <a:pt x="697" y="492"/>
                  </a:lnTo>
                  <a:lnTo>
                    <a:pt x="687" y="453"/>
                  </a:lnTo>
                  <a:lnTo>
                    <a:pt x="680" y="426"/>
                  </a:lnTo>
                  <a:lnTo>
                    <a:pt x="679" y="413"/>
                  </a:lnTo>
                  <a:lnTo>
                    <a:pt x="686" y="422"/>
                  </a:lnTo>
                  <a:lnTo>
                    <a:pt x="697" y="449"/>
                  </a:lnTo>
                  <a:lnTo>
                    <a:pt x="712" y="488"/>
                  </a:lnTo>
                  <a:lnTo>
                    <a:pt x="728" y="533"/>
                  </a:lnTo>
                  <a:lnTo>
                    <a:pt x="745" y="580"/>
                  </a:lnTo>
                  <a:lnTo>
                    <a:pt x="760" y="622"/>
                  </a:lnTo>
                  <a:lnTo>
                    <a:pt x="773" y="655"/>
                  </a:lnTo>
                  <a:lnTo>
                    <a:pt x="781" y="672"/>
                  </a:lnTo>
                  <a:lnTo>
                    <a:pt x="779" y="675"/>
                  </a:lnTo>
                  <a:lnTo>
                    <a:pt x="775" y="678"/>
                  </a:lnTo>
                  <a:lnTo>
                    <a:pt x="769" y="683"/>
                  </a:lnTo>
                  <a:lnTo>
                    <a:pt x="760" y="686"/>
                  </a:lnTo>
                  <a:lnTo>
                    <a:pt x="751" y="691"/>
                  </a:lnTo>
                  <a:lnTo>
                    <a:pt x="740" y="694"/>
                  </a:lnTo>
                  <a:lnTo>
                    <a:pt x="727" y="697"/>
                  </a:lnTo>
                  <a:lnTo>
                    <a:pt x="712" y="698"/>
                  </a:lnTo>
                  <a:lnTo>
                    <a:pt x="703" y="695"/>
                  </a:lnTo>
                  <a:lnTo>
                    <a:pt x="691" y="693"/>
                  </a:lnTo>
                  <a:lnTo>
                    <a:pt x="681" y="693"/>
                  </a:lnTo>
                  <a:lnTo>
                    <a:pt x="669" y="693"/>
                  </a:lnTo>
                  <a:lnTo>
                    <a:pt x="659" y="694"/>
                  </a:lnTo>
                  <a:lnTo>
                    <a:pt x="650" y="698"/>
                  </a:lnTo>
                  <a:lnTo>
                    <a:pt x="641" y="702"/>
                  </a:lnTo>
                  <a:lnTo>
                    <a:pt x="634" y="709"/>
                  </a:lnTo>
                  <a:lnTo>
                    <a:pt x="626" y="745"/>
                  </a:lnTo>
                  <a:lnTo>
                    <a:pt x="623" y="796"/>
                  </a:lnTo>
                  <a:lnTo>
                    <a:pt x="620" y="846"/>
                  </a:lnTo>
                  <a:lnTo>
                    <a:pt x="612" y="876"/>
                  </a:lnTo>
                  <a:lnTo>
                    <a:pt x="601" y="886"/>
                  </a:lnTo>
                  <a:lnTo>
                    <a:pt x="589" y="890"/>
                  </a:lnTo>
                  <a:lnTo>
                    <a:pt x="575" y="892"/>
                  </a:lnTo>
                  <a:lnTo>
                    <a:pt x="561" y="891"/>
                  </a:lnTo>
                  <a:lnTo>
                    <a:pt x="547" y="890"/>
                  </a:lnTo>
                  <a:lnTo>
                    <a:pt x="532" y="889"/>
                  </a:lnTo>
                  <a:lnTo>
                    <a:pt x="518" y="888"/>
                  </a:lnTo>
                  <a:lnTo>
                    <a:pt x="506" y="889"/>
                  </a:lnTo>
                  <a:lnTo>
                    <a:pt x="473" y="881"/>
                  </a:lnTo>
                  <a:lnTo>
                    <a:pt x="467" y="883"/>
                  </a:lnTo>
                  <a:lnTo>
                    <a:pt x="461" y="884"/>
                  </a:lnTo>
                  <a:lnTo>
                    <a:pt x="455" y="886"/>
                  </a:lnTo>
                  <a:lnTo>
                    <a:pt x="450" y="886"/>
                  </a:lnTo>
                  <a:lnTo>
                    <a:pt x="446" y="886"/>
                  </a:lnTo>
                  <a:lnTo>
                    <a:pt x="442" y="886"/>
                  </a:lnTo>
                  <a:lnTo>
                    <a:pt x="440" y="886"/>
                  </a:lnTo>
                  <a:lnTo>
                    <a:pt x="438" y="886"/>
                  </a:lnTo>
                  <a:lnTo>
                    <a:pt x="433" y="891"/>
                  </a:lnTo>
                  <a:lnTo>
                    <a:pt x="429" y="897"/>
                  </a:lnTo>
                  <a:lnTo>
                    <a:pt x="423" y="904"/>
                  </a:lnTo>
                  <a:lnTo>
                    <a:pt x="418" y="910"/>
                  </a:lnTo>
                  <a:lnTo>
                    <a:pt x="424" y="913"/>
                  </a:lnTo>
                  <a:lnTo>
                    <a:pt x="431" y="914"/>
                  </a:lnTo>
                  <a:lnTo>
                    <a:pt x="438" y="916"/>
                  </a:lnTo>
                  <a:lnTo>
                    <a:pt x="446" y="916"/>
                  </a:lnTo>
                  <a:lnTo>
                    <a:pt x="453" y="914"/>
                  </a:lnTo>
                  <a:lnTo>
                    <a:pt x="461" y="912"/>
                  </a:lnTo>
                  <a:lnTo>
                    <a:pt x="469" y="909"/>
                  </a:lnTo>
                  <a:lnTo>
                    <a:pt x="476" y="904"/>
                  </a:lnTo>
                  <a:lnTo>
                    <a:pt x="476" y="906"/>
                  </a:lnTo>
                  <a:lnTo>
                    <a:pt x="475" y="911"/>
                  </a:lnTo>
                  <a:lnTo>
                    <a:pt x="472" y="916"/>
                  </a:lnTo>
                  <a:lnTo>
                    <a:pt x="471" y="918"/>
                  </a:lnTo>
                  <a:lnTo>
                    <a:pt x="463" y="921"/>
                  </a:lnTo>
                  <a:lnTo>
                    <a:pt x="455" y="925"/>
                  </a:lnTo>
                  <a:lnTo>
                    <a:pt x="446" y="927"/>
                  </a:lnTo>
                  <a:lnTo>
                    <a:pt x="438" y="929"/>
                  </a:lnTo>
                  <a:lnTo>
                    <a:pt x="429" y="932"/>
                  </a:lnTo>
                  <a:lnTo>
                    <a:pt x="419" y="933"/>
                  </a:lnTo>
                  <a:lnTo>
                    <a:pt x="410" y="933"/>
                  </a:lnTo>
                  <a:lnTo>
                    <a:pt x="400" y="933"/>
                  </a:lnTo>
                  <a:lnTo>
                    <a:pt x="399" y="935"/>
                  </a:lnTo>
                  <a:lnTo>
                    <a:pt x="397" y="937"/>
                  </a:lnTo>
                  <a:lnTo>
                    <a:pt x="395" y="941"/>
                  </a:lnTo>
                  <a:lnTo>
                    <a:pt x="394" y="943"/>
                  </a:lnTo>
                  <a:lnTo>
                    <a:pt x="422" y="945"/>
                  </a:lnTo>
                  <a:lnTo>
                    <a:pt x="447" y="943"/>
                  </a:lnTo>
                  <a:lnTo>
                    <a:pt x="468" y="936"/>
                  </a:lnTo>
                  <a:lnTo>
                    <a:pt x="486" y="928"/>
                  </a:lnTo>
                  <a:lnTo>
                    <a:pt x="501" y="920"/>
                  </a:lnTo>
                  <a:lnTo>
                    <a:pt x="513" y="914"/>
                  </a:lnTo>
                  <a:lnTo>
                    <a:pt x="521" y="911"/>
                  </a:lnTo>
                  <a:lnTo>
                    <a:pt x="525" y="913"/>
                  </a:lnTo>
                  <a:lnTo>
                    <a:pt x="521" y="920"/>
                  </a:lnTo>
                  <a:lnTo>
                    <a:pt x="508" y="930"/>
                  </a:lnTo>
                  <a:lnTo>
                    <a:pt x="492" y="941"/>
                  </a:lnTo>
                  <a:lnTo>
                    <a:pt x="471" y="951"/>
                  </a:lnTo>
                  <a:lnTo>
                    <a:pt x="448" y="960"/>
                  </a:lnTo>
                  <a:lnTo>
                    <a:pt x="423" y="965"/>
                  </a:lnTo>
                  <a:lnTo>
                    <a:pt x="399" y="964"/>
                  </a:lnTo>
                  <a:lnTo>
                    <a:pt x="377" y="957"/>
                  </a:lnTo>
                  <a:lnTo>
                    <a:pt x="378" y="942"/>
                  </a:lnTo>
                  <a:lnTo>
                    <a:pt x="382" y="928"/>
                  </a:lnTo>
                  <a:lnTo>
                    <a:pt x="388" y="916"/>
                  </a:lnTo>
                  <a:lnTo>
                    <a:pt x="396" y="903"/>
                  </a:lnTo>
                  <a:lnTo>
                    <a:pt x="405" y="892"/>
                  </a:lnTo>
                  <a:lnTo>
                    <a:pt x="416" y="881"/>
                  </a:lnTo>
                  <a:lnTo>
                    <a:pt x="426" y="871"/>
                  </a:lnTo>
                  <a:lnTo>
                    <a:pt x="437" y="860"/>
                  </a:lnTo>
                  <a:lnTo>
                    <a:pt x="445" y="854"/>
                  </a:lnTo>
                  <a:lnTo>
                    <a:pt x="453" y="849"/>
                  </a:lnTo>
                  <a:lnTo>
                    <a:pt x="461" y="843"/>
                  </a:lnTo>
                  <a:lnTo>
                    <a:pt x="468" y="836"/>
                  </a:lnTo>
                  <a:lnTo>
                    <a:pt x="458" y="837"/>
                  </a:lnTo>
                  <a:lnTo>
                    <a:pt x="450" y="842"/>
                  </a:lnTo>
                  <a:lnTo>
                    <a:pt x="442" y="846"/>
                  </a:lnTo>
                  <a:lnTo>
                    <a:pt x="440" y="849"/>
                  </a:lnTo>
                  <a:lnTo>
                    <a:pt x="426" y="857"/>
                  </a:lnTo>
                  <a:lnTo>
                    <a:pt x="414" y="867"/>
                  </a:lnTo>
                  <a:lnTo>
                    <a:pt x="401" y="877"/>
                  </a:lnTo>
                  <a:lnTo>
                    <a:pt x="389" y="889"/>
                  </a:lnTo>
                  <a:lnTo>
                    <a:pt x="379" y="902"/>
                  </a:lnTo>
                  <a:lnTo>
                    <a:pt x="371" y="916"/>
                  </a:lnTo>
                  <a:lnTo>
                    <a:pt x="366" y="930"/>
                  </a:lnTo>
                  <a:lnTo>
                    <a:pt x="364" y="948"/>
                  </a:lnTo>
                  <a:lnTo>
                    <a:pt x="361" y="955"/>
                  </a:lnTo>
                  <a:lnTo>
                    <a:pt x="350" y="967"/>
                  </a:lnTo>
                  <a:lnTo>
                    <a:pt x="334" y="983"/>
                  </a:lnTo>
                  <a:lnTo>
                    <a:pt x="313" y="1003"/>
                  </a:lnTo>
                  <a:lnTo>
                    <a:pt x="289" y="1024"/>
                  </a:lnTo>
                  <a:lnTo>
                    <a:pt x="263" y="1043"/>
                  </a:lnTo>
                  <a:lnTo>
                    <a:pt x="235" y="1061"/>
                  </a:lnTo>
                  <a:lnTo>
                    <a:pt x="208" y="1075"/>
                  </a:lnTo>
                  <a:lnTo>
                    <a:pt x="229" y="1095"/>
                  </a:lnTo>
                  <a:lnTo>
                    <a:pt x="244" y="1084"/>
                  </a:lnTo>
                  <a:lnTo>
                    <a:pt x="264" y="1068"/>
                  </a:lnTo>
                  <a:lnTo>
                    <a:pt x="286" y="1048"/>
                  </a:lnTo>
                  <a:lnTo>
                    <a:pt x="310" y="1030"/>
                  </a:lnTo>
                  <a:lnTo>
                    <a:pt x="332" y="1011"/>
                  </a:lnTo>
                  <a:lnTo>
                    <a:pt x="350" y="996"/>
                  </a:lnTo>
                  <a:lnTo>
                    <a:pt x="363" y="985"/>
                  </a:lnTo>
                  <a:lnTo>
                    <a:pt x="369" y="981"/>
                  </a:lnTo>
                  <a:lnTo>
                    <a:pt x="372" y="981"/>
                  </a:lnTo>
                  <a:lnTo>
                    <a:pt x="374" y="982"/>
                  </a:lnTo>
                  <a:lnTo>
                    <a:pt x="375" y="985"/>
                  </a:lnTo>
                  <a:lnTo>
                    <a:pt x="378" y="986"/>
                  </a:lnTo>
                  <a:lnTo>
                    <a:pt x="372" y="995"/>
                  </a:lnTo>
                  <a:lnTo>
                    <a:pt x="356" y="1012"/>
                  </a:lnTo>
                  <a:lnTo>
                    <a:pt x="331" y="1034"/>
                  </a:lnTo>
                  <a:lnTo>
                    <a:pt x="303" y="1058"/>
                  </a:lnTo>
                  <a:lnTo>
                    <a:pt x="274" y="1083"/>
                  </a:lnTo>
                  <a:lnTo>
                    <a:pt x="249" y="1103"/>
                  </a:lnTo>
                  <a:lnTo>
                    <a:pt x="230" y="1118"/>
                  </a:lnTo>
                  <a:lnTo>
                    <a:pt x="223" y="1124"/>
                  </a:lnTo>
                  <a:lnTo>
                    <a:pt x="218" y="1111"/>
                  </a:lnTo>
                  <a:lnTo>
                    <a:pt x="210" y="1099"/>
                  </a:lnTo>
                  <a:lnTo>
                    <a:pt x="201" y="1087"/>
                  </a:lnTo>
                  <a:lnTo>
                    <a:pt x="191" y="1078"/>
                  </a:lnTo>
                  <a:lnTo>
                    <a:pt x="178" y="1070"/>
                  </a:lnTo>
                  <a:lnTo>
                    <a:pt x="165" y="1064"/>
                  </a:lnTo>
                  <a:lnTo>
                    <a:pt x="150" y="1062"/>
                  </a:lnTo>
                  <a:lnTo>
                    <a:pt x="133" y="1061"/>
                  </a:lnTo>
                  <a:lnTo>
                    <a:pt x="118" y="1062"/>
                  </a:lnTo>
                  <a:lnTo>
                    <a:pt x="102" y="1064"/>
                  </a:lnTo>
                  <a:lnTo>
                    <a:pt x="87" y="1066"/>
                  </a:lnTo>
                  <a:lnTo>
                    <a:pt x="72" y="1071"/>
                  </a:lnTo>
                  <a:lnTo>
                    <a:pt x="63" y="1077"/>
                  </a:lnTo>
                  <a:lnTo>
                    <a:pt x="54" y="1081"/>
                  </a:lnTo>
                  <a:lnTo>
                    <a:pt x="46" y="1087"/>
                  </a:lnTo>
                  <a:lnTo>
                    <a:pt x="39" y="1094"/>
                  </a:lnTo>
                  <a:lnTo>
                    <a:pt x="29" y="1109"/>
                  </a:lnTo>
                  <a:lnTo>
                    <a:pt x="24" y="1122"/>
                  </a:lnTo>
                  <a:lnTo>
                    <a:pt x="20" y="1132"/>
                  </a:lnTo>
                  <a:lnTo>
                    <a:pt x="19" y="1140"/>
                  </a:lnTo>
                  <a:lnTo>
                    <a:pt x="0" y="1136"/>
                  </a:lnTo>
                  <a:lnTo>
                    <a:pt x="1" y="1122"/>
                  </a:lnTo>
                  <a:lnTo>
                    <a:pt x="3" y="1109"/>
                  </a:lnTo>
                  <a:lnTo>
                    <a:pt x="9" y="1098"/>
                  </a:lnTo>
                  <a:lnTo>
                    <a:pt x="16" y="1086"/>
                  </a:lnTo>
                  <a:lnTo>
                    <a:pt x="24" y="1076"/>
                  </a:lnTo>
                  <a:lnTo>
                    <a:pt x="33" y="1066"/>
                  </a:lnTo>
                  <a:lnTo>
                    <a:pt x="45" y="1058"/>
                  </a:lnTo>
                  <a:lnTo>
                    <a:pt x="56" y="1053"/>
                  </a:lnTo>
                  <a:lnTo>
                    <a:pt x="70" y="1048"/>
                  </a:lnTo>
                  <a:lnTo>
                    <a:pt x="84" y="1043"/>
                  </a:lnTo>
                  <a:lnTo>
                    <a:pt x="100" y="1041"/>
                  </a:lnTo>
                  <a:lnTo>
                    <a:pt x="116" y="1039"/>
                  </a:lnTo>
                  <a:lnTo>
                    <a:pt x="132" y="1040"/>
                  </a:lnTo>
                  <a:lnTo>
                    <a:pt x="148" y="1042"/>
                  </a:lnTo>
                  <a:lnTo>
                    <a:pt x="163" y="1047"/>
                  </a:lnTo>
                  <a:lnTo>
                    <a:pt x="177" y="1054"/>
                  </a:lnTo>
                  <a:lnTo>
                    <a:pt x="189" y="1050"/>
                  </a:lnTo>
                  <a:lnTo>
                    <a:pt x="201" y="1047"/>
                  </a:lnTo>
                  <a:lnTo>
                    <a:pt x="213" y="1043"/>
                  </a:lnTo>
                  <a:lnTo>
                    <a:pt x="224" y="1039"/>
                  </a:lnTo>
                  <a:lnTo>
                    <a:pt x="236" y="1034"/>
                  </a:lnTo>
                  <a:lnTo>
                    <a:pt x="246" y="1028"/>
                  </a:lnTo>
                  <a:lnTo>
                    <a:pt x="257" y="1023"/>
                  </a:lnTo>
                  <a:lnTo>
                    <a:pt x="267" y="1015"/>
                  </a:lnTo>
                  <a:lnTo>
                    <a:pt x="279" y="1007"/>
                  </a:lnTo>
                  <a:lnTo>
                    <a:pt x="289" y="1000"/>
                  </a:lnTo>
                  <a:lnTo>
                    <a:pt x="299" y="992"/>
                  </a:lnTo>
                  <a:lnTo>
                    <a:pt x="310" y="985"/>
                  </a:lnTo>
                  <a:lnTo>
                    <a:pt x="319" y="977"/>
                  </a:lnTo>
                  <a:lnTo>
                    <a:pt x="329" y="967"/>
                  </a:lnTo>
                  <a:lnTo>
                    <a:pt x="339" y="958"/>
                  </a:lnTo>
                  <a:lnTo>
                    <a:pt x="348" y="948"/>
                  </a:lnTo>
                  <a:lnTo>
                    <a:pt x="347" y="928"/>
                  </a:lnTo>
                  <a:lnTo>
                    <a:pt x="352" y="911"/>
                  </a:lnTo>
                  <a:lnTo>
                    <a:pt x="362" y="894"/>
                  </a:lnTo>
                  <a:lnTo>
                    <a:pt x="370" y="877"/>
                  </a:lnTo>
                  <a:lnTo>
                    <a:pt x="380" y="864"/>
                  </a:lnTo>
                  <a:lnTo>
                    <a:pt x="392" y="851"/>
                  </a:lnTo>
                  <a:lnTo>
                    <a:pt x="404" y="841"/>
                  </a:lnTo>
                  <a:lnTo>
                    <a:pt x="418" y="830"/>
                  </a:lnTo>
                  <a:lnTo>
                    <a:pt x="433" y="822"/>
                  </a:lnTo>
                  <a:lnTo>
                    <a:pt x="448" y="815"/>
                  </a:lnTo>
                  <a:lnTo>
                    <a:pt x="465" y="810"/>
                  </a:lnTo>
                  <a:lnTo>
                    <a:pt x="482" y="805"/>
                  </a:lnTo>
                  <a:lnTo>
                    <a:pt x="486" y="797"/>
                  </a:lnTo>
                  <a:lnTo>
                    <a:pt x="491" y="790"/>
                  </a:lnTo>
                  <a:lnTo>
                    <a:pt x="495" y="784"/>
                  </a:lnTo>
                  <a:lnTo>
                    <a:pt x="500" y="777"/>
                  </a:lnTo>
                  <a:lnTo>
                    <a:pt x="506" y="771"/>
                  </a:lnTo>
                  <a:lnTo>
                    <a:pt x="511" y="765"/>
                  </a:lnTo>
                  <a:lnTo>
                    <a:pt x="516" y="759"/>
                  </a:lnTo>
                  <a:lnTo>
                    <a:pt x="522" y="753"/>
                  </a:lnTo>
                  <a:lnTo>
                    <a:pt x="522" y="735"/>
                  </a:lnTo>
                  <a:lnTo>
                    <a:pt x="518" y="702"/>
                  </a:lnTo>
                  <a:lnTo>
                    <a:pt x="514" y="662"/>
                  </a:lnTo>
                  <a:lnTo>
                    <a:pt x="508" y="616"/>
                  </a:lnTo>
                  <a:lnTo>
                    <a:pt x="502" y="572"/>
                  </a:lnTo>
                  <a:lnTo>
                    <a:pt x="497" y="534"/>
                  </a:lnTo>
                  <a:lnTo>
                    <a:pt x="492" y="508"/>
                  </a:lnTo>
                  <a:lnTo>
                    <a:pt x="491" y="497"/>
                  </a:lnTo>
                  <a:lnTo>
                    <a:pt x="492" y="466"/>
                  </a:lnTo>
                  <a:lnTo>
                    <a:pt x="497" y="445"/>
                  </a:lnTo>
                  <a:lnTo>
                    <a:pt x="502" y="428"/>
                  </a:lnTo>
                  <a:lnTo>
                    <a:pt x="508" y="409"/>
                  </a:lnTo>
                  <a:lnTo>
                    <a:pt x="505" y="409"/>
                  </a:lnTo>
                  <a:lnTo>
                    <a:pt x="498" y="410"/>
                  </a:lnTo>
                  <a:lnTo>
                    <a:pt x="486" y="411"/>
                  </a:lnTo>
                  <a:lnTo>
                    <a:pt x="471" y="412"/>
                  </a:lnTo>
                  <a:lnTo>
                    <a:pt x="456" y="413"/>
                  </a:lnTo>
                  <a:lnTo>
                    <a:pt x="441" y="413"/>
                  </a:lnTo>
                  <a:lnTo>
                    <a:pt x="427" y="412"/>
                  </a:lnTo>
                  <a:lnTo>
                    <a:pt x="417" y="409"/>
                  </a:lnTo>
                  <a:lnTo>
                    <a:pt x="419" y="372"/>
                  </a:lnTo>
                  <a:lnTo>
                    <a:pt x="426" y="290"/>
                  </a:lnTo>
                  <a:lnTo>
                    <a:pt x="434" y="205"/>
                  </a:lnTo>
                  <a:lnTo>
                    <a:pt x="441" y="160"/>
                  </a:lnTo>
                  <a:lnTo>
                    <a:pt x="443" y="148"/>
                  </a:lnTo>
                  <a:lnTo>
                    <a:pt x="447" y="137"/>
                  </a:lnTo>
                  <a:lnTo>
                    <a:pt x="449" y="126"/>
                  </a:lnTo>
                  <a:lnTo>
                    <a:pt x="454" y="115"/>
                  </a:lnTo>
                  <a:lnTo>
                    <a:pt x="458" y="106"/>
                  </a:lnTo>
                  <a:lnTo>
                    <a:pt x="463" y="95"/>
                  </a:lnTo>
                  <a:lnTo>
                    <a:pt x="470" y="86"/>
                  </a:lnTo>
                  <a:lnTo>
                    <a:pt x="478" y="78"/>
                  </a:lnTo>
                  <a:lnTo>
                    <a:pt x="484" y="74"/>
                  </a:lnTo>
                  <a:lnTo>
                    <a:pt x="491" y="71"/>
                  </a:lnTo>
                  <a:lnTo>
                    <a:pt x="498" y="69"/>
                  </a:lnTo>
                  <a:lnTo>
                    <a:pt x="506" y="71"/>
                  </a:lnTo>
                  <a:lnTo>
                    <a:pt x="503" y="74"/>
                  </a:lnTo>
                  <a:lnTo>
                    <a:pt x="497" y="84"/>
                  </a:lnTo>
                  <a:lnTo>
                    <a:pt x="487" y="94"/>
                  </a:lnTo>
                  <a:lnTo>
                    <a:pt x="480" y="104"/>
                  </a:lnTo>
                  <a:lnTo>
                    <a:pt x="470" y="133"/>
                  </a:lnTo>
                  <a:lnTo>
                    <a:pt x="461" y="174"/>
                  </a:lnTo>
                  <a:lnTo>
                    <a:pt x="454" y="220"/>
                  </a:lnTo>
                  <a:lnTo>
                    <a:pt x="449" y="268"/>
                  </a:lnTo>
                  <a:lnTo>
                    <a:pt x="445" y="314"/>
                  </a:lnTo>
                  <a:lnTo>
                    <a:pt x="442" y="352"/>
                  </a:lnTo>
                  <a:lnTo>
                    <a:pt x="441" y="379"/>
                  </a:lnTo>
                  <a:lnTo>
                    <a:pt x="441" y="388"/>
                  </a:lnTo>
                  <a:lnTo>
                    <a:pt x="458" y="386"/>
                  </a:lnTo>
                  <a:lnTo>
                    <a:pt x="476" y="383"/>
                  </a:lnTo>
                  <a:lnTo>
                    <a:pt x="492" y="383"/>
                  </a:lnTo>
                  <a:lnTo>
                    <a:pt x="508" y="383"/>
                  </a:lnTo>
                  <a:lnTo>
                    <a:pt x="524" y="383"/>
                  </a:lnTo>
                  <a:lnTo>
                    <a:pt x="539" y="386"/>
                  </a:lnTo>
                  <a:lnTo>
                    <a:pt x="554" y="388"/>
                  </a:lnTo>
                  <a:lnTo>
                    <a:pt x="569" y="390"/>
                  </a:lnTo>
                  <a:lnTo>
                    <a:pt x="573" y="390"/>
                  </a:lnTo>
                  <a:lnTo>
                    <a:pt x="580" y="391"/>
                  </a:lnTo>
                  <a:lnTo>
                    <a:pt x="591" y="392"/>
                  </a:lnTo>
                  <a:lnTo>
                    <a:pt x="605" y="394"/>
                  </a:lnTo>
                  <a:lnTo>
                    <a:pt x="619" y="394"/>
                  </a:lnTo>
                  <a:lnTo>
                    <a:pt x="631" y="392"/>
                  </a:lnTo>
                  <a:lnTo>
                    <a:pt x="643" y="390"/>
                  </a:lnTo>
                  <a:lnTo>
                    <a:pt x="650" y="386"/>
                  </a:lnTo>
                  <a:lnTo>
                    <a:pt x="650" y="184"/>
                  </a:lnTo>
                  <a:lnTo>
                    <a:pt x="648" y="160"/>
                  </a:lnTo>
                  <a:lnTo>
                    <a:pt x="644" y="137"/>
                  </a:lnTo>
                  <a:lnTo>
                    <a:pt x="639" y="112"/>
                  </a:lnTo>
                  <a:lnTo>
                    <a:pt x="634" y="89"/>
                  </a:lnTo>
                  <a:lnTo>
                    <a:pt x="629" y="79"/>
                  </a:lnTo>
                  <a:lnTo>
                    <a:pt x="623" y="68"/>
                  </a:lnTo>
                  <a:lnTo>
                    <a:pt x="616" y="58"/>
                  </a:lnTo>
                  <a:lnTo>
                    <a:pt x="608" y="48"/>
                  </a:lnTo>
                  <a:lnTo>
                    <a:pt x="598" y="36"/>
                  </a:lnTo>
                  <a:lnTo>
                    <a:pt x="585" y="25"/>
                  </a:lnTo>
                  <a:lnTo>
                    <a:pt x="571" y="13"/>
                  </a:lnTo>
                  <a:lnTo>
                    <a:pt x="554" y="0"/>
                  </a:lnTo>
                  <a:lnTo>
                    <a:pt x="569" y="3"/>
                  </a:lnTo>
                  <a:lnTo>
                    <a:pt x="582" y="8"/>
                  </a:lnTo>
                  <a:lnTo>
                    <a:pt x="593" y="12"/>
                  </a:lnTo>
                  <a:lnTo>
                    <a:pt x="603" y="19"/>
                  </a:lnTo>
                  <a:lnTo>
                    <a:pt x="611" y="26"/>
                  </a:lnTo>
                  <a:lnTo>
                    <a:pt x="619" y="33"/>
                  </a:lnTo>
                  <a:lnTo>
                    <a:pt x="627" y="41"/>
                  </a:lnTo>
                  <a:lnTo>
                    <a:pt x="635" y="48"/>
                  </a:lnTo>
                  <a:lnTo>
                    <a:pt x="645" y="62"/>
                  </a:lnTo>
                  <a:lnTo>
                    <a:pt x="653" y="76"/>
                  </a:lnTo>
                  <a:lnTo>
                    <a:pt x="659" y="91"/>
                  </a:lnTo>
                  <a:lnTo>
                    <a:pt x="665" y="107"/>
                  </a:lnTo>
                  <a:lnTo>
                    <a:pt x="668" y="124"/>
                  </a:lnTo>
                  <a:lnTo>
                    <a:pt x="672" y="141"/>
                  </a:lnTo>
                  <a:lnTo>
                    <a:pt x="674" y="159"/>
                  </a:lnTo>
                  <a:lnTo>
                    <a:pt x="675" y="176"/>
                  </a:lnTo>
                  <a:lnTo>
                    <a:pt x="682" y="265"/>
                  </a:lnTo>
                  <a:lnTo>
                    <a:pt x="689" y="263"/>
                  </a:lnTo>
                  <a:lnTo>
                    <a:pt x="696" y="265"/>
                  </a:lnTo>
                  <a:lnTo>
                    <a:pt x="702" y="268"/>
                  </a:lnTo>
                  <a:lnTo>
                    <a:pt x="707" y="273"/>
                  </a:lnTo>
                  <a:lnTo>
                    <a:pt x="712" y="277"/>
                  </a:lnTo>
                  <a:lnTo>
                    <a:pt x="717" y="282"/>
                  </a:lnTo>
                  <a:lnTo>
                    <a:pt x="722" y="288"/>
                  </a:lnTo>
                  <a:lnTo>
                    <a:pt x="727" y="291"/>
                  </a:lnTo>
                  <a:lnTo>
                    <a:pt x="729" y="294"/>
                  </a:lnTo>
                  <a:lnTo>
                    <a:pt x="734" y="294"/>
                  </a:lnTo>
                  <a:lnTo>
                    <a:pt x="740" y="294"/>
                  </a:lnTo>
                  <a:lnTo>
                    <a:pt x="744" y="296"/>
                  </a:lnTo>
                  <a:lnTo>
                    <a:pt x="754" y="301"/>
                  </a:lnTo>
                  <a:lnTo>
                    <a:pt x="763" y="312"/>
                  </a:lnTo>
                  <a:lnTo>
                    <a:pt x="771" y="327"/>
                  </a:lnTo>
                  <a:lnTo>
                    <a:pt x="778" y="343"/>
                  </a:lnTo>
                  <a:lnTo>
                    <a:pt x="781" y="360"/>
                  </a:lnTo>
                  <a:lnTo>
                    <a:pt x="782" y="376"/>
                  </a:lnTo>
                  <a:lnTo>
                    <a:pt x="780" y="390"/>
                  </a:lnTo>
                  <a:lnTo>
                    <a:pt x="773" y="399"/>
                  </a:lnTo>
                  <a:lnTo>
                    <a:pt x="771" y="390"/>
                  </a:lnTo>
                  <a:lnTo>
                    <a:pt x="764" y="368"/>
                  </a:lnTo>
                  <a:lnTo>
                    <a:pt x="755" y="343"/>
                  </a:lnTo>
                  <a:lnTo>
                    <a:pt x="744" y="327"/>
                  </a:lnTo>
                  <a:lnTo>
                    <a:pt x="750" y="356"/>
                  </a:lnTo>
                  <a:lnTo>
                    <a:pt x="756" y="386"/>
                  </a:lnTo>
                  <a:lnTo>
                    <a:pt x="756" y="417"/>
                  </a:lnTo>
                  <a:lnTo>
                    <a:pt x="747" y="445"/>
                  </a:lnTo>
                  <a:lnTo>
                    <a:pt x="740" y="449"/>
                  </a:lnTo>
                  <a:lnTo>
                    <a:pt x="732" y="452"/>
                  </a:lnTo>
                  <a:lnTo>
                    <a:pt x="724" y="456"/>
                  </a:lnTo>
                  <a:lnTo>
                    <a:pt x="716" y="456"/>
                  </a:lnTo>
                  <a:lnTo>
                    <a:pt x="712" y="4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5" name="Freeform 253"/>
            <p:cNvSpPr>
              <a:spLocks/>
            </p:cNvSpPr>
            <p:nvPr/>
          </p:nvSpPr>
          <p:spPr bwMode="auto">
            <a:xfrm>
              <a:off x="2728" y="1816"/>
              <a:ext cx="66" cy="34"/>
            </a:xfrm>
            <a:custGeom>
              <a:avLst/>
              <a:gdLst/>
              <a:ahLst/>
              <a:cxnLst>
                <a:cxn ang="0">
                  <a:pos x="53" y="9"/>
                </a:cxn>
                <a:cxn ang="0">
                  <a:pos x="50" y="27"/>
                </a:cxn>
                <a:cxn ang="0">
                  <a:pos x="49" y="35"/>
                </a:cxn>
                <a:cxn ang="0">
                  <a:pos x="60" y="29"/>
                </a:cxn>
                <a:cxn ang="0">
                  <a:pos x="74" y="18"/>
                </a:cxn>
                <a:cxn ang="0">
                  <a:pos x="86" y="11"/>
                </a:cxn>
                <a:cxn ang="0">
                  <a:pos x="91" y="19"/>
                </a:cxn>
                <a:cxn ang="0">
                  <a:pos x="90" y="39"/>
                </a:cxn>
                <a:cxn ang="0">
                  <a:pos x="91" y="47"/>
                </a:cxn>
                <a:cxn ang="0">
                  <a:pos x="104" y="40"/>
                </a:cxn>
                <a:cxn ang="0">
                  <a:pos x="118" y="33"/>
                </a:cxn>
                <a:cxn ang="0">
                  <a:pos x="129" y="29"/>
                </a:cxn>
                <a:cxn ang="0">
                  <a:pos x="133" y="31"/>
                </a:cxn>
                <a:cxn ang="0">
                  <a:pos x="125" y="41"/>
                </a:cxn>
                <a:cxn ang="0">
                  <a:pos x="109" y="54"/>
                </a:cxn>
                <a:cxn ang="0">
                  <a:pos x="91" y="63"/>
                </a:cxn>
                <a:cxn ang="0">
                  <a:pos x="79" y="65"/>
                </a:cxn>
                <a:cxn ang="0">
                  <a:pos x="66" y="68"/>
                </a:cxn>
                <a:cxn ang="0">
                  <a:pos x="53" y="69"/>
                </a:cxn>
                <a:cxn ang="0">
                  <a:pos x="46" y="69"/>
                </a:cxn>
                <a:cxn ang="0">
                  <a:pos x="56" y="60"/>
                </a:cxn>
                <a:cxn ang="0">
                  <a:pos x="63" y="48"/>
                </a:cxn>
                <a:cxn ang="0">
                  <a:pos x="53" y="48"/>
                </a:cxn>
                <a:cxn ang="0">
                  <a:pos x="41" y="50"/>
                </a:cxn>
                <a:cxn ang="0">
                  <a:pos x="26" y="49"/>
                </a:cxn>
                <a:cxn ang="0">
                  <a:pos x="14" y="46"/>
                </a:cxn>
                <a:cxn ang="0">
                  <a:pos x="14" y="39"/>
                </a:cxn>
                <a:cxn ang="0">
                  <a:pos x="27" y="33"/>
                </a:cxn>
                <a:cxn ang="0">
                  <a:pos x="23" y="26"/>
                </a:cxn>
                <a:cxn ang="0">
                  <a:pos x="7" y="29"/>
                </a:cxn>
                <a:cxn ang="0">
                  <a:pos x="3" y="23"/>
                </a:cxn>
                <a:cxn ang="0">
                  <a:pos x="14" y="18"/>
                </a:cxn>
                <a:cxn ang="0">
                  <a:pos x="31" y="14"/>
                </a:cxn>
                <a:cxn ang="0">
                  <a:pos x="48" y="5"/>
                </a:cxn>
              </a:cxnLst>
              <a:rect l="0" t="0" r="r" b="b"/>
              <a:pathLst>
                <a:path w="133" h="69">
                  <a:moveTo>
                    <a:pt x="52" y="0"/>
                  </a:moveTo>
                  <a:lnTo>
                    <a:pt x="53" y="9"/>
                  </a:lnTo>
                  <a:lnTo>
                    <a:pt x="52" y="18"/>
                  </a:lnTo>
                  <a:lnTo>
                    <a:pt x="50" y="27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3"/>
                  </a:lnTo>
                  <a:lnTo>
                    <a:pt x="60" y="29"/>
                  </a:lnTo>
                  <a:lnTo>
                    <a:pt x="67" y="24"/>
                  </a:lnTo>
                  <a:lnTo>
                    <a:pt x="74" y="18"/>
                  </a:lnTo>
                  <a:lnTo>
                    <a:pt x="81" y="14"/>
                  </a:lnTo>
                  <a:lnTo>
                    <a:pt x="86" y="11"/>
                  </a:lnTo>
                  <a:lnTo>
                    <a:pt x="89" y="10"/>
                  </a:lnTo>
                  <a:lnTo>
                    <a:pt x="91" y="19"/>
                  </a:lnTo>
                  <a:lnTo>
                    <a:pt x="91" y="30"/>
                  </a:lnTo>
                  <a:lnTo>
                    <a:pt x="90" y="39"/>
                  </a:lnTo>
                  <a:lnTo>
                    <a:pt x="87" y="48"/>
                  </a:lnTo>
                  <a:lnTo>
                    <a:pt x="91" y="47"/>
                  </a:lnTo>
                  <a:lnTo>
                    <a:pt x="97" y="44"/>
                  </a:lnTo>
                  <a:lnTo>
                    <a:pt x="104" y="40"/>
                  </a:lnTo>
                  <a:lnTo>
                    <a:pt x="111" y="37"/>
                  </a:lnTo>
                  <a:lnTo>
                    <a:pt x="118" y="33"/>
                  </a:lnTo>
                  <a:lnTo>
                    <a:pt x="124" y="30"/>
                  </a:lnTo>
                  <a:lnTo>
                    <a:pt x="129" y="29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1" y="35"/>
                  </a:lnTo>
                  <a:lnTo>
                    <a:pt x="125" y="41"/>
                  </a:lnTo>
                  <a:lnTo>
                    <a:pt x="117" y="47"/>
                  </a:lnTo>
                  <a:lnTo>
                    <a:pt x="109" y="54"/>
                  </a:lnTo>
                  <a:lnTo>
                    <a:pt x="99" y="58"/>
                  </a:lnTo>
                  <a:lnTo>
                    <a:pt x="91" y="63"/>
                  </a:lnTo>
                  <a:lnTo>
                    <a:pt x="83" y="65"/>
                  </a:lnTo>
                  <a:lnTo>
                    <a:pt x="79" y="65"/>
                  </a:lnTo>
                  <a:lnTo>
                    <a:pt x="73" y="67"/>
                  </a:lnTo>
                  <a:lnTo>
                    <a:pt x="66" y="68"/>
                  </a:lnTo>
                  <a:lnTo>
                    <a:pt x="59" y="69"/>
                  </a:lnTo>
                  <a:lnTo>
                    <a:pt x="53" y="69"/>
                  </a:lnTo>
                  <a:lnTo>
                    <a:pt x="49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6" y="60"/>
                  </a:lnTo>
                  <a:lnTo>
                    <a:pt x="61" y="53"/>
                  </a:lnTo>
                  <a:lnTo>
                    <a:pt x="63" y="48"/>
                  </a:lnTo>
                  <a:lnTo>
                    <a:pt x="58" y="46"/>
                  </a:lnTo>
                  <a:lnTo>
                    <a:pt x="53" y="48"/>
                  </a:lnTo>
                  <a:lnTo>
                    <a:pt x="48" y="49"/>
                  </a:lnTo>
                  <a:lnTo>
                    <a:pt x="41" y="50"/>
                  </a:lnTo>
                  <a:lnTo>
                    <a:pt x="33" y="50"/>
                  </a:lnTo>
                  <a:lnTo>
                    <a:pt x="26" y="49"/>
                  </a:lnTo>
                  <a:lnTo>
                    <a:pt x="19" y="48"/>
                  </a:lnTo>
                  <a:lnTo>
                    <a:pt x="14" y="46"/>
                  </a:lnTo>
                  <a:lnTo>
                    <a:pt x="11" y="45"/>
                  </a:lnTo>
                  <a:lnTo>
                    <a:pt x="14" y="39"/>
                  </a:lnTo>
                  <a:lnTo>
                    <a:pt x="21" y="35"/>
                  </a:lnTo>
                  <a:lnTo>
                    <a:pt x="27" y="33"/>
                  </a:lnTo>
                  <a:lnTo>
                    <a:pt x="30" y="26"/>
                  </a:lnTo>
                  <a:lnTo>
                    <a:pt x="23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0" y="24"/>
                  </a:lnTo>
                  <a:lnTo>
                    <a:pt x="3" y="23"/>
                  </a:lnTo>
                  <a:lnTo>
                    <a:pt x="7" y="20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31" y="14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6" name="Freeform 254"/>
            <p:cNvSpPr>
              <a:spLocks/>
            </p:cNvSpPr>
            <p:nvPr/>
          </p:nvSpPr>
          <p:spPr bwMode="auto">
            <a:xfrm>
              <a:off x="2775" y="2082"/>
              <a:ext cx="19" cy="10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8" y="12"/>
                </a:cxn>
                <a:cxn ang="0">
                  <a:pos x="37" y="13"/>
                </a:cxn>
                <a:cxn ang="0">
                  <a:pos x="37" y="14"/>
                </a:cxn>
                <a:cxn ang="0">
                  <a:pos x="35" y="15"/>
                </a:cxn>
                <a:cxn ang="0">
                  <a:pos x="32" y="17"/>
                </a:cxn>
                <a:cxn ang="0">
                  <a:pos x="26" y="18"/>
                </a:cxn>
                <a:cxn ang="0">
                  <a:pos x="22" y="20"/>
                </a:cxn>
                <a:cxn ang="0">
                  <a:pos x="16" y="18"/>
                </a:cxn>
                <a:cxn ang="0">
                  <a:pos x="10" y="17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4" y="2"/>
                </a:cxn>
                <a:cxn ang="0">
                  <a:pos x="38" y="10"/>
                </a:cxn>
              </a:cxnLst>
              <a:rect l="0" t="0" r="r" b="b"/>
              <a:pathLst>
                <a:path w="38" h="20">
                  <a:moveTo>
                    <a:pt x="38" y="10"/>
                  </a:moveTo>
                  <a:lnTo>
                    <a:pt x="38" y="12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7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7" name="Freeform 255"/>
            <p:cNvSpPr>
              <a:spLocks/>
            </p:cNvSpPr>
            <p:nvPr/>
          </p:nvSpPr>
          <p:spPr bwMode="auto">
            <a:xfrm>
              <a:off x="3005" y="2162"/>
              <a:ext cx="199" cy="463"/>
            </a:xfrm>
            <a:custGeom>
              <a:avLst/>
              <a:gdLst/>
              <a:ahLst/>
              <a:cxnLst>
                <a:cxn ang="0">
                  <a:pos x="121" y="898"/>
                </a:cxn>
                <a:cxn ang="0">
                  <a:pos x="151" y="898"/>
                </a:cxn>
                <a:cxn ang="0">
                  <a:pos x="176" y="887"/>
                </a:cxn>
                <a:cxn ang="0">
                  <a:pos x="212" y="867"/>
                </a:cxn>
                <a:cxn ang="0">
                  <a:pos x="244" y="848"/>
                </a:cxn>
                <a:cxn ang="0">
                  <a:pos x="266" y="841"/>
                </a:cxn>
                <a:cxn ang="0">
                  <a:pos x="304" y="831"/>
                </a:cxn>
                <a:cxn ang="0">
                  <a:pos x="342" y="804"/>
                </a:cxn>
                <a:cxn ang="0">
                  <a:pos x="374" y="764"/>
                </a:cxn>
                <a:cxn ang="0">
                  <a:pos x="372" y="744"/>
                </a:cxn>
                <a:cxn ang="0">
                  <a:pos x="357" y="751"/>
                </a:cxn>
                <a:cxn ang="0">
                  <a:pos x="342" y="759"/>
                </a:cxn>
                <a:cxn ang="0">
                  <a:pos x="314" y="771"/>
                </a:cxn>
                <a:cxn ang="0">
                  <a:pos x="273" y="778"/>
                </a:cxn>
                <a:cxn ang="0">
                  <a:pos x="252" y="780"/>
                </a:cxn>
                <a:cxn ang="0">
                  <a:pos x="212" y="818"/>
                </a:cxn>
                <a:cxn ang="0">
                  <a:pos x="146" y="857"/>
                </a:cxn>
                <a:cxn ang="0">
                  <a:pos x="84" y="874"/>
                </a:cxn>
                <a:cxn ang="0">
                  <a:pos x="82" y="867"/>
                </a:cxn>
                <a:cxn ang="0">
                  <a:pos x="118" y="850"/>
                </a:cxn>
                <a:cxn ang="0">
                  <a:pos x="177" y="812"/>
                </a:cxn>
                <a:cxn ang="0">
                  <a:pos x="211" y="757"/>
                </a:cxn>
                <a:cxn ang="0">
                  <a:pos x="160" y="621"/>
                </a:cxn>
                <a:cxn ang="0">
                  <a:pos x="101" y="484"/>
                </a:cxn>
                <a:cxn ang="0">
                  <a:pos x="84" y="450"/>
                </a:cxn>
                <a:cxn ang="0">
                  <a:pos x="68" y="424"/>
                </a:cxn>
                <a:cxn ang="0">
                  <a:pos x="64" y="395"/>
                </a:cxn>
                <a:cxn ang="0">
                  <a:pos x="68" y="329"/>
                </a:cxn>
                <a:cxn ang="0">
                  <a:pos x="53" y="262"/>
                </a:cxn>
                <a:cxn ang="0">
                  <a:pos x="38" y="204"/>
                </a:cxn>
                <a:cxn ang="0">
                  <a:pos x="18" y="107"/>
                </a:cxn>
                <a:cxn ang="0">
                  <a:pos x="1" y="17"/>
                </a:cxn>
                <a:cxn ang="0">
                  <a:pos x="17" y="15"/>
                </a:cxn>
                <a:cxn ang="0">
                  <a:pos x="58" y="161"/>
                </a:cxn>
                <a:cxn ang="0">
                  <a:pos x="101" y="310"/>
                </a:cxn>
                <a:cxn ang="0">
                  <a:pos x="115" y="355"/>
                </a:cxn>
                <a:cxn ang="0">
                  <a:pos x="115" y="441"/>
                </a:cxn>
                <a:cxn ang="0">
                  <a:pos x="162" y="551"/>
                </a:cxn>
                <a:cxn ang="0">
                  <a:pos x="235" y="712"/>
                </a:cxn>
                <a:cxn ang="0">
                  <a:pos x="265" y="763"/>
                </a:cxn>
                <a:cxn ang="0">
                  <a:pos x="289" y="757"/>
                </a:cxn>
                <a:cxn ang="0">
                  <a:pos x="312" y="748"/>
                </a:cxn>
                <a:cxn ang="0">
                  <a:pos x="332" y="739"/>
                </a:cxn>
                <a:cxn ang="0">
                  <a:pos x="358" y="728"/>
                </a:cxn>
                <a:cxn ang="0">
                  <a:pos x="386" y="727"/>
                </a:cxn>
                <a:cxn ang="0">
                  <a:pos x="396" y="735"/>
                </a:cxn>
                <a:cxn ang="0">
                  <a:pos x="390" y="769"/>
                </a:cxn>
                <a:cxn ang="0">
                  <a:pos x="370" y="807"/>
                </a:cxn>
                <a:cxn ang="0">
                  <a:pos x="341" y="839"/>
                </a:cxn>
                <a:cxn ang="0">
                  <a:pos x="304" y="860"/>
                </a:cxn>
                <a:cxn ang="0">
                  <a:pos x="261" y="868"/>
                </a:cxn>
                <a:cxn ang="0">
                  <a:pos x="226" y="879"/>
                </a:cxn>
                <a:cxn ang="0">
                  <a:pos x="196" y="902"/>
                </a:cxn>
                <a:cxn ang="0">
                  <a:pos x="158" y="921"/>
                </a:cxn>
                <a:cxn ang="0">
                  <a:pos x="128" y="924"/>
                </a:cxn>
                <a:cxn ang="0">
                  <a:pos x="106" y="913"/>
                </a:cxn>
                <a:cxn ang="0">
                  <a:pos x="91" y="899"/>
                </a:cxn>
              </a:cxnLst>
              <a:rect l="0" t="0" r="r" b="b"/>
              <a:pathLst>
                <a:path w="397" h="925">
                  <a:moveTo>
                    <a:pt x="103" y="892"/>
                  </a:moveTo>
                  <a:lnTo>
                    <a:pt x="112" y="895"/>
                  </a:lnTo>
                  <a:lnTo>
                    <a:pt x="121" y="898"/>
                  </a:lnTo>
                  <a:lnTo>
                    <a:pt x="131" y="899"/>
                  </a:lnTo>
                  <a:lnTo>
                    <a:pt x="140" y="899"/>
                  </a:lnTo>
                  <a:lnTo>
                    <a:pt x="151" y="898"/>
                  </a:lnTo>
                  <a:lnTo>
                    <a:pt x="160" y="895"/>
                  </a:lnTo>
                  <a:lnTo>
                    <a:pt x="168" y="892"/>
                  </a:lnTo>
                  <a:lnTo>
                    <a:pt x="176" y="887"/>
                  </a:lnTo>
                  <a:lnTo>
                    <a:pt x="186" y="882"/>
                  </a:lnTo>
                  <a:lnTo>
                    <a:pt x="199" y="875"/>
                  </a:lnTo>
                  <a:lnTo>
                    <a:pt x="212" y="867"/>
                  </a:lnTo>
                  <a:lnTo>
                    <a:pt x="223" y="860"/>
                  </a:lnTo>
                  <a:lnTo>
                    <a:pt x="235" y="854"/>
                  </a:lnTo>
                  <a:lnTo>
                    <a:pt x="244" y="848"/>
                  </a:lnTo>
                  <a:lnTo>
                    <a:pt x="250" y="845"/>
                  </a:lnTo>
                  <a:lnTo>
                    <a:pt x="252" y="844"/>
                  </a:lnTo>
                  <a:lnTo>
                    <a:pt x="266" y="841"/>
                  </a:lnTo>
                  <a:lnTo>
                    <a:pt x="279" y="839"/>
                  </a:lnTo>
                  <a:lnTo>
                    <a:pt x="291" y="836"/>
                  </a:lnTo>
                  <a:lnTo>
                    <a:pt x="304" y="831"/>
                  </a:lnTo>
                  <a:lnTo>
                    <a:pt x="317" y="824"/>
                  </a:lnTo>
                  <a:lnTo>
                    <a:pt x="329" y="816"/>
                  </a:lnTo>
                  <a:lnTo>
                    <a:pt x="342" y="804"/>
                  </a:lnTo>
                  <a:lnTo>
                    <a:pt x="356" y="789"/>
                  </a:lnTo>
                  <a:lnTo>
                    <a:pt x="366" y="777"/>
                  </a:lnTo>
                  <a:lnTo>
                    <a:pt x="374" y="764"/>
                  </a:lnTo>
                  <a:lnTo>
                    <a:pt x="379" y="753"/>
                  </a:lnTo>
                  <a:lnTo>
                    <a:pt x="377" y="743"/>
                  </a:lnTo>
                  <a:lnTo>
                    <a:pt x="372" y="744"/>
                  </a:lnTo>
                  <a:lnTo>
                    <a:pt x="367" y="747"/>
                  </a:lnTo>
                  <a:lnTo>
                    <a:pt x="362" y="749"/>
                  </a:lnTo>
                  <a:lnTo>
                    <a:pt x="357" y="751"/>
                  </a:lnTo>
                  <a:lnTo>
                    <a:pt x="352" y="754"/>
                  </a:lnTo>
                  <a:lnTo>
                    <a:pt x="347" y="756"/>
                  </a:lnTo>
                  <a:lnTo>
                    <a:pt x="342" y="759"/>
                  </a:lnTo>
                  <a:lnTo>
                    <a:pt x="337" y="763"/>
                  </a:lnTo>
                  <a:lnTo>
                    <a:pt x="327" y="768"/>
                  </a:lnTo>
                  <a:lnTo>
                    <a:pt x="314" y="771"/>
                  </a:lnTo>
                  <a:lnTo>
                    <a:pt x="299" y="774"/>
                  </a:lnTo>
                  <a:lnTo>
                    <a:pt x="286" y="777"/>
                  </a:lnTo>
                  <a:lnTo>
                    <a:pt x="273" y="778"/>
                  </a:lnTo>
                  <a:lnTo>
                    <a:pt x="262" y="779"/>
                  </a:lnTo>
                  <a:lnTo>
                    <a:pt x="254" y="780"/>
                  </a:lnTo>
                  <a:lnTo>
                    <a:pt x="252" y="780"/>
                  </a:lnTo>
                  <a:lnTo>
                    <a:pt x="242" y="792"/>
                  </a:lnTo>
                  <a:lnTo>
                    <a:pt x="228" y="804"/>
                  </a:lnTo>
                  <a:lnTo>
                    <a:pt x="212" y="818"/>
                  </a:lnTo>
                  <a:lnTo>
                    <a:pt x="193" y="832"/>
                  </a:lnTo>
                  <a:lnTo>
                    <a:pt x="171" y="846"/>
                  </a:lnTo>
                  <a:lnTo>
                    <a:pt x="146" y="857"/>
                  </a:lnTo>
                  <a:lnTo>
                    <a:pt x="117" y="868"/>
                  </a:lnTo>
                  <a:lnTo>
                    <a:pt x="85" y="876"/>
                  </a:lnTo>
                  <a:lnTo>
                    <a:pt x="84" y="874"/>
                  </a:lnTo>
                  <a:lnTo>
                    <a:pt x="82" y="871"/>
                  </a:lnTo>
                  <a:lnTo>
                    <a:pt x="80" y="869"/>
                  </a:lnTo>
                  <a:lnTo>
                    <a:pt x="82" y="867"/>
                  </a:lnTo>
                  <a:lnTo>
                    <a:pt x="90" y="863"/>
                  </a:lnTo>
                  <a:lnTo>
                    <a:pt x="102" y="859"/>
                  </a:lnTo>
                  <a:lnTo>
                    <a:pt x="118" y="850"/>
                  </a:lnTo>
                  <a:lnTo>
                    <a:pt x="138" y="840"/>
                  </a:lnTo>
                  <a:lnTo>
                    <a:pt x="158" y="827"/>
                  </a:lnTo>
                  <a:lnTo>
                    <a:pt x="177" y="812"/>
                  </a:lnTo>
                  <a:lnTo>
                    <a:pt x="194" y="795"/>
                  </a:lnTo>
                  <a:lnTo>
                    <a:pt x="209" y="774"/>
                  </a:lnTo>
                  <a:lnTo>
                    <a:pt x="211" y="757"/>
                  </a:lnTo>
                  <a:lnTo>
                    <a:pt x="200" y="721"/>
                  </a:lnTo>
                  <a:lnTo>
                    <a:pt x="182" y="675"/>
                  </a:lnTo>
                  <a:lnTo>
                    <a:pt x="160" y="621"/>
                  </a:lnTo>
                  <a:lnTo>
                    <a:pt x="137" y="568"/>
                  </a:lnTo>
                  <a:lnTo>
                    <a:pt x="116" y="521"/>
                  </a:lnTo>
                  <a:lnTo>
                    <a:pt x="101" y="484"/>
                  </a:lnTo>
                  <a:lnTo>
                    <a:pt x="95" y="466"/>
                  </a:lnTo>
                  <a:lnTo>
                    <a:pt x="90" y="458"/>
                  </a:lnTo>
                  <a:lnTo>
                    <a:pt x="84" y="450"/>
                  </a:lnTo>
                  <a:lnTo>
                    <a:pt x="78" y="441"/>
                  </a:lnTo>
                  <a:lnTo>
                    <a:pt x="72" y="432"/>
                  </a:lnTo>
                  <a:lnTo>
                    <a:pt x="68" y="424"/>
                  </a:lnTo>
                  <a:lnTo>
                    <a:pt x="64" y="415"/>
                  </a:lnTo>
                  <a:lnTo>
                    <a:pt x="63" y="406"/>
                  </a:lnTo>
                  <a:lnTo>
                    <a:pt x="64" y="395"/>
                  </a:lnTo>
                  <a:lnTo>
                    <a:pt x="69" y="373"/>
                  </a:lnTo>
                  <a:lnTo>
                    <a:pt x="70" y="350"/>
                  </a:lnTo>
                  <a:lnTo>
                    <a:pt x="68" y="329"/>
                  </a:lnTo>
                  <a:lnTo>
                    <a:pt x="64" y="307"/>
                  </a:lnTo>
                  <a:lnTo>
                    <a:pt x="58" y="284"/>
                  </a:lnTo>
                  <a:lnTo>
                    <a:pt x="53" y="262"/>
                  </a:lnTo>
                  <a:lnTo>
                    <a:pt x="46" y="240"/>
                  </a:lnTo>
                  <a:lnTo>
                    <a:pt x="40" y="218"/>
                  </a:lnTo>
                  <a:lnTo>
                    <a:pt x="38" y="204"/>
                  </a:lnTo>
                  <a:lnTo>
                    <a:pt x="32" y="179"/>
                  </a:lnTo>
                  <a:lnTo>
                    <a:pt x="26" y="145"/>
                  </a:lnTo>
                  <a:lnTo>
                    <a:pt x="18" y="107"/>
                  </a:lnTo>
                  <a:lnTo>
                    <a:pt x="11" y="72"/>
                  </a:lnTo>
                  <a:lnTo>
                    <a:pt x="5" y="39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7" y="15"/>
                  </a:lnTo>
                  <a:lnTo>
                    <a:pt x="27" y="52"/>
                  </a:lnTo>
                  <a:lnTo>
                    <a:pt x="41" y="103"/>
                  </a:lnTo>
                  <a:lnTo>
                    <a:pt x="58" y="161"/>
                  </a:lnTo>
                  <a:lnTo>
                    <a:pt x="75" y="220"/>
                  </a:lnTo>
                  <a:lnTo>
                    <a:pt x="90" y="272"/>
                  </a:lnTo>
                  <a:lnTo>
                    <a:pt x="101" y="310"/>
                  </a:lnTo>
                  <a:lnTo>
                    <a:pt x="107" y="327"/>
                  </a:lnTo>
                  <a:lnTo>
                    <a:pt x="112" y="341"/>
                  </a:lnTo>
                  <a:lnTo>
                    <a:pt x="115" y="355"/>
                  </a:lnTo>
                  <a:lnTo>
                    <a:pt x="117" y="370"/>
                  </a:lnTo>
                  <a:lnTo>
                    <a:pt x="118" y="385"/>
                  </a:lnTo>
                  <a:lnTo>
                    <a:pt x="115" y="441"/>
                  </a:lnTo>
                  <a:lnTo>
                    <a:pt x="123" y="461"/>
                  </a:lnTo>
                  <a:lnTo>
                    <a:pt x="139" y="500"/>
                  </a:lnTo>
                  <a:lnTo>
                    <a:pt x="162" y="551"/>
                  </a:lnTo>
                  <a:lnTo>
                    <a:pt x="188" y="607"/>
                  </a:lnTo>
                  <a:lnTo>
                    <a:pt x="212" y="663"/>
                  </a:lnTo>
                  <a:lnTo>
                    <a:pt x="235" y="712"/>
                  </a:lnTo>
                  <a:lnTo>
                    <a:pt x="251" y="748"/>
                  </a:lnTo>
                  <a:lnTo>
                    <a:pt x="259" y="763"/>
                  </a:lnTo>
                  <a:lnTo>
                    <a:pt x="265" y="763"/>
                  </a:lnTo>
                  <a:lnTo>
                    <a:pt x="272" y="762"/>
                  </a:lnTo>
                  <a:lnTo>
                    <a:pt x="281" y="759"/>
                  </a:lnTo>
                  <a:lnTo>
                    <a:pt x="289" y="757"/>
                  </a:lnTo>
                  <a:lnTo>
                    <a:pt x="298" y="754"/>
                  </a:lnTo>
                  <a:lnTo>
                    <a:pt x="306" y="751"/>
                  </a:lnTo>
                  <a:lnTo>
                    <a:pt x="312" y="748"/>
                  </a:lnTo>
                  <a:lnTo>
                    <a:pt x="316" y="746"/>
                  </a:lnTo>
                  <a:lnTo>
                    <a:pt x="324" y="742"/>
                  </a:lnTo>
                  <a:lnTo>
                    <a:pt x="332" y="739"/>
                  </a:lnTo>
                  <a:lnTo>
                    <a:pt x="341" y="734"/>
                  </a:lnTo>
                  <a:lnTo>
                    <a:pt x="349" y="731"/>
                  </a:lnTo>
                  <a:lnTo>
                    <a:pt x="358" y="728"/>
                  </a:lnTo>
                  <a:lnTo>
                    <a:pt x="366" y="727"/>
                  </a:lnTo>
                  <a:lnTo>
                    <a:pt x="377" y="726"/>
                  </a:lnTo>
                  <a:lnTo>
                    <a:pt x="386" y="727"/>
                  </a:lnTo>
                  <a:lnTo>
                    <a:pt x="389" y="730"/>
                  </a:lnTo>
                  <a:lnTo>
                    <a:pt x="394" y="732"/>
                  </a:lnTo>
                  <a:lnTo>
                    <a:pt x="396" y="735"/>
                  </a:lnTo>
                  <a:lnTo>
                    <a:pt x="397" y="740"/>
                  </a:lnTo>
                  <a:lnTo>
                    <a:pt x="395" y="755"/>
                  </a:lnTo>
                  <a:lnTo>
                    <a:pt x="390" y="769"/>
                  </a:lnTo>
                  <a:lnTo>
                    <a:pt x="385" y="783"/>
                  </a:lnTo>
                  <a:lnTo>
                    <a:pt x="378" y="794"/>
                  </a:lnTo>
                  <a:lnTo>
                    <a:pt x="370" y="807"/>
                  </a:lnTo>
                  <a:lnTo>
                    <a:pt x="360" y="818"/>
                  </a:lnTo>
                  <a:lnTo>
                    <a:pt x="351" y="829"/>
                  </a:lnTo>
                  <a:lnTo>
                    <a:pt x="341" y="839"/>
                  </a:lnTo>
                  <a:lnTo>
                    <a:pt x="329" y="848"/>
                  </a:lnTo>
                  <a:lnTo>
                    <a:pt x="317" y="855"/>
                  </a:lnTo>
                  <a:lnTo>
                    <a:pt x="304" y="860"/>
                  </a:lnTo>
                  <a:lnTo>
                    <a:pt x="290" y="863"/>
                  </a:lnTo>
                  <a:lnTo>
                    <a:pt x="275" y="865"/>
                  </a:lnTo>
                  <a:lnTo>
                    <a:pt x="261" y="868"/>
                  </a:lnTo>
                  <a:lnTo>
                    <a:pt x="246" y="870"/>
                  </a:lnTo>
                  <a:lnTo>
                    <a:pt x="233" y="871"/>
                  </a:lnTo>
                  <a:lnTo>
                    <a:pt x="226" y="879"/>
                  </a:lnTo>
                  <a:lnTo>
                    <a:pt x="218" y="887"/>
                  </a:lnTo>
                  <a:lnTo>
                    <a:pt x="207" y="895"/>
                  </a:lnTo>
                  <a:lnTo>
                    <a:pt x="196" y="902"/>
                  </a:lnTo>
                  <a:lnTo>
                    <a:pt x="183" y="910"/>
                  </a:lnTo>
                  <a:lnTo>
                    <a:pt x="170" y="916"/>
                  </a:lnTo>
                  <a:lnTo>
                    <a:pt x="158" y="921"/>
                  </a:lnTo>
                  <a:lnTo>
                    <a:pt x="145" y="924"/>
                  </a:lnTo>
                  <a:lnTo>
                    <a:pt x="136" y="925"/>
                  </a:lnTo>
                  <a:lnTo>
                    <a:pt x="128" y="924"/>
                  </a:lnTo>
                  <a:lnTo>
                    <a:pt x="120" y="921"/>
                  </a:lnTo>
                  <a:lnTo>
                    <a:pt x="113" y="917"/>
                  </a:lnTo>
                  <a:lnTo>
                    <a:pt x="106" y="913"/>
                  </a:lnTo>
                  <a:lnTo>
                    <a:pt x="100" y="908"/>
                  </a:lnTo>
                  <a:lnTo>
                    <a:pt x="95" y="903"/>
                  </a:lnTo>
                  <a:lnTo>
                    <a:pt x="91" y="899"/>
                  </a:lnTo>
                  <a:lnTo>
                    <a:pt x="103" y="8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8" name="Freeform 256"/>
            <p:cNvSpPr>
              <a:spLocks/>
            </p:cNvSpPr>
            <p:nvPr/>
          </p:nvSpPr>
          <p:spPr bwMode="auto">
            <a:xfrm>
              <a:off x="2528" y="2278"/>
              <a:ext cx="508" cy="430"/>
            </a:xfrm>
            <a:custGeom>
              <a:avLst/>
              <a:gdLst/>
              <a:ahLst/>
              <a:cxnLst>
                <a:cxn ang="0">
                  <a:pos x="892" y="423"/>
                </a:cxn>
                <a:cxn ang="0">
                  <a:pos x="846" y="223"/>
                </a:cxn>
                <a:cxn ang="0">
                  <a:pos x="808" y="115"/>
                </a:cxn>
                <a:cxn ang="0">
                  <a:pos x="770" y="129"/>
                </a:cxn>
                <a:cxn ang="0">
                  <a:pos x="750" y="229"/>
                </a:cxn>
                <a:cxn ang="0">
                  <a:pos x="769" y="638"/>
                </a:cxn>
                <a:cxn ang="0">
                  <a:pos x="686" y="671"/>
                </a:cxn>
                <a:cxn ang="0">
                  <a:pos x="740" y="360"/>
                </a:cxn>
                <a:cxn ang="0">
                  <a:pos x="667" y="226"/>
                </a:cxn>
                <a:cxn ang="0">
                  <a:pos x="533" y="222"/>
                </a:cxn>
                <a:cxn ang="0">
                  <a:pos x="550" y="335"/>
                </a:cxn>
                <a:cxn ang="0">
                  <a:pos x="524" y="309"/>
                </a:cxn>
                <a:cxn ang="0">
                  <a:pos x="445" y="201"/>
                </a:cxn>
                <a:cxn ang="0">
                  <a:pos x="488" y="328"/>
                </a:cxn>
                <a:cxn ang="0">
                  <a:pos x="546" y="385"/>
                </a:cxn>
                <a:cxn ang="0">
                  <a:pos x="562" y="396"/>
                </a:cxn>
                <a:cxn ang="0">
                  <a:pos x="473" y="418"/>
                </a:cxn>
                <a:cxn ang="0">
                  <a:pos x="547" y="498"/>
                </a:cxn>
                <a:cxn ang="0">
                  <a:pos x="586" y="412"/>
                </a:cxn>
                <a:cxn ang="0">
                  <a:pos x="588" y="508"/>
                </a:cxn>
                <a:cxn ang="0">
                  <a:pos x="525" y="527"/>
                </a:cxn>
                <a:cxn ang="0">
                  <a:pos x="552" y="562"/>
                </a:cxn>
                <a:cxn ang="0">
                  <a:pos x="592" y="549"/>
                </a:cxn>
                <a:cxn ang="0">
                  <a:pos x="584" y="571"/>
                </a:cxn>
                <a:cxn ang="0">
                  <a:pos x="520" y="568"/>
                </a:cxn>
                <a:cxn ang="0">
                  <a:pos x="495" y="527"/>
                </a:cxn>
                <a:cxn ang="0">
                  <a:pos x="459" y="488"/>
                </a:cxn>
                <a:cxn ang="0">
                  <a:pos x="483" y="375"/>
                </a:cxn>
                <a:cxn ang="0">
                  <a:pos x="391" y="229"/>
                </a:cxn>
                <a:cxn ang="0">
                  <a:pos x="242" y="227"/>
                </a:cxn>
                <a:cxn ang="0">
                  <a:pos x="117" y="223"/>
                </a:cxn>
                <a:cxn ang="0">
                  <a:pos x="42" y="246"/>
                </a:cxn>
                <a:cxn ang="0">
                  <a:pos x="50" y="727"/>
                </a:cxn>
                <a:cxn ang="0">
                  <a:pos x="112" y="787"/>
                </a:cxn>
                <a:cxn ang="0">
                  <a:pos x="231" y="803"/>
                </a:cxn>
                <a:cxn ang="0">
                  <a:pos x="410" y="763"/>
                </a:cxn>
                <a:cxn ang="0">
                  <a:pos x="715" y="690"/>
                </a:cxn>
                <a:cxn ang="0">
                  <a:pos x="735" y="699"/>
                </a:cxn>
                <a:cxn ang="0">
                  <a:pos x="686" y="731"/>
                </a:cxn>
                <a:cxn ang="0">
                  <a:pos x="744" y="735"/>
                </a:cxn>
                <a:cxn ang="0">
                  <a:pos x="682" y="753"/>
                </a:cxn>
                <a:cxn ang="0">
                  <a:pos x="642" y="726"/>
                </a:cxn>
                <a:cxn ang="0">
                  <a:pos x="474" y="773"/>
                </a:cxn>
                <a:cxn ang="0">
                  <a:pos x="323" y="813"/>
                </a:cxn>
                <a:cxn ang="0">
                  <a:pos x="211" y="839"/>
                </a:cxn>
                <a:cxn ang="0">
                  <a:pos x="239" y="854"/>
                </a:cxn>
                <a:cxn ang="0">
                  <a:pos x="179" y="857"/>
                </a:cxn>
                <a:cxn ang="0">
                  <a:pos x="146" y="817"/>
                </a:cxn>
                <a:cxn ang="0">
                  <a:pos x="90" y="817"/>
                </a:cxn>
                <a:cxn ang="0">
                  <a:pos x="29" y="739"/>
                </a:cxn>
                <a:cxn ang="0">
                  <a:pos x="8" y="258"/>
                </a:cxn>
                <a:cxn ang="0">
                  <a:pos x="132" y="200"/>
                </a:cxn>
                <a:cxn ang="0">
                  <a:pos x="340" y="204"/>
                </a:cxn>
                <a:cxn ang="0">
                  <a:pos x="431" y="177"/>
                </a:cxn>
                <a:cxn ang="0">
                  <a:pos x="588" y="199"/>
                </a:cxn>
                <a:cxn ang="0">
                  <a:pos x="730" y="129"/>
                </a:cxn>
                <a:cxn ang="0">
                  <a:pos x="771" y="0"/>
                </a:cxn>
                <a:cxn ang="0">
                  <a:pos x="814" y="62"/>
                </a:cxn>
                <a:cxn ang="0">
                  <a:pos x="904" y="206"/>
                </a:cxn>
                <a:cxn ang="0">
                  <a:pos x="909" y="260"/>
                </a:cxn>
                <a:cxn ang="0">
                  <a:pos x="910" y="368"/>
                </a:cxn>
              </a:cxnLst>
              <a:rect l="0" t="0" r="r" b="b"/>
              <a:pathLst>
                <a:path w="1017" h="860">
                  <a:moveTo>
                    <a:pt x="996" y="645"/>
                  </a:moveTo>
                  <a:lnTo>
                    <a:pt x="980" y="621"/>
                  </a:lnTo>
                  <a:lnTo>
                    <a:pt x="963" y="593"/>
                  </a:lnTo>
                  <a:lnTo>
                    <a:pt x="947" y="561"/>
                  </a:lnTo>
                  <a:lnTo>
                    <a:pt x="930" y="526"/>
                  </a:lnTo>
                  <a:lnTo>
                    <a:pt x="916" y="491"/>
                  </a:lnTo>
                  <a:lnTo>
                    <a:pt x="903" y="456"/>
                  </a:lnTo>
                  <a:lnTo>
                    <a:pt x="892" y="423"/>
                  </a:lnTo>
                  <a:lnTo>
                    <a:pt x="886" y="393"/>
                  </a:lnTo>
                  <a:lnTo>
                    <a:pt x="882" y="377"/>
                  </a:lnTo>
                  <a:lnTo>
                    <a:pt x="877" y="352"/>
                  </a:lnTo>
                  <a:lnTo>
                    <a:pt x="871" y="326"/>
                  </a:lnTo>
                  <a:lnTo>
                    <a:pt x="864" y="296"/>
                  </a:lnTo>
                  <a:lnTo>
                    <a:pt x="857" y="268"/>
                  </a:lnTo>
                  <a:lnTo>
                    <a:pt x="851" y="243"/>
                  </a:lnTo>
                  <a:lnTo>
                    <a:pt x="846" y="223"/>
                  </a:lnTo>
                  <a:lnTo>
                    <a:pt x="844" y="212"/>
                  </a:lnTo>
                  <a:lnTo>
                    <a:pt x="843" y="197"/>
                  </a:lnTo>
                  <a:lnTo>
                    <a:pt x="839" y="182"/>
                  </a:lnTo>
                  <a:lnTo>
                    <a:pt x="835" y="168"/>
                  </a:lnTo>
                  <a:lnTo>
                    <a:pt x="829" y="154"/>
                  </a:lnTo>
                  <a:lnTo>
                    <a:pt x="823" y="140"/>
                  </a:lnTo>
                  <a:lnTo>
                    <a:pt x="816" y="128"/>
                  </a:lnTo>
                  <a:lnTo>
                    <a:pt x="808" y="115"/>
                  </a:lnTo>
                  <a:lnTo>
                    <a:pt x="800" y="102"/>
                  </a:lnTo>
                  <a:lnTo>
                    <a:pt x="799" y="98"/>
                  </a:lnTo>
                  <a:lnTo>
                    <a:pt x="797" y="93"/>
                  </a:lnTo>
                  <a:lnTo>
                    <a:pt x="796" y="88"/>
                  </a:lnTo>
                  <a:lnTo>
                    <a:pt x="792" y="86"/>
                  </a:lnTo>
                  <a:lnTo>
                    <a:pt x="786" y="101"/>
                  </a:lnTo>
                  <a:lnTo>
                    <a:pt x="778" y="115"/>
                  </a:lnTo>
                  <a:lnTo>
                    <a:pt x="770" y="129"/>
                  </a:lnTo>
                  <a:lnTo>
                    <a:pt x="761" y="143"/>
                  </a:lnTo>
                  <a:lnTo>
                    <a:pt x="752" y="156"/>
                  </a:lnTo>
                  <a:lnTo>
                    <a:pt x="744" y="169"/>
                  </a:lnTo>
                  <a:lnTo>
                    <a:pt x="735" y="183"/>
                  </a:lnTo>
                  <a:lnTo>
                    <a:pt x="728" y="197"/>
                  </a:lnTo>
                  <a:lnTo>
                    <a:pt x="737" y="207"/>
                  </a:lnTo>
                  <a:lnTo>
                    <a:pt x="744" y="218"/>
                  </a:lnTo>
                  <a:lnTo>
                    <a:pt x="750" y="229"/>
                  </a:lnTo>
                  <a:lnTo>
                    <a:pt x="754" y="242"/>
                  </a:lnTo>
                  <a:lnTo>
                    <a:pt x="758" y="254"/>
                  </a:lnTo>
                  <a:lnTo>
                    <a:pt x="760" y="268"/>
                  </a:lnTo>
                  <a:lnTo>
                    <a:pt x="762" y="281"/>
                  </a:lnTo>
                  <a:lnTo>
                    <a:pt x="763" y="295"/>
                  </a:lnTo>
                  <a:lnTo>
                    <a:pt x="784" y="663"/>
                  </a:lnTo>
                  <a:lnTo>
                    <a:pt x="778" y="657"/>
                  </a:lnTo>
                  <a:lnTo>
                    <a:pt x="769" y="638"/>
                  </a:lnTo>
                  <a:lnTo>
                    <a:pt x="760" y="620"/>
                  </a:lnTo>
                  <a:lnTo>
                    <a:pt x="756" y="610"/>
                  </a:lnTo>
                  <a:lnTo>
                    <a:pt x="753" y="614"/>
                  </a:lnTo>
                  <a:lnTo>
                    <a:pt x="745" y="623"/>
                  </a:lnTo>
                  <a:lnTo>
                    <a:pt x="733" y="635"/>
                  </a:lnTo>
                  <a:lnTo>
                    <a:pt x="718" y="648"/>
                  </a:lnTo>
                  <a:lnTo>
                    <a:pt x="702" y="661"/>
                  </a:lnTo>
                  <a:lnTo>
                    <a:pt x="686" y="671"/>
                  </a:lnTo>
                  <a:lnTo>
                    <a:pt x="672" y="676"/>
                  </a:lnTo>
                  <a:lnTo>
                    <a:pt x="661" y="675"/>
                  </a:lnTo>
                  <a:lnTo>
                    <a:pt x="754" y="577"/>
                  </a:lnTo>
                  <a:lnTo>
                    <a:pt x="754" y="564"/>
                  </a:lnTo>
                  <a:lnTo>
                    <a:pt x="752" y="529"/>
                  </a:lnTo>
                  <a:lnTo>
                    <a:pt x="750" y="479"/>
                  </a:lnTo>
                  <a:lnTo>
                    <a:pt x="745" y="420"/>
                  </a:lnTo>
                  <a:lnTo>
                    <a:pt x="740" y="360"/>
                  </a:lnTo>
                  <a:lnTo>
                    <a:pt x="733" y="304"/>
                  </a:lnTo>
                  <a:lnTo>
                    <a:pt x="726" y="259"/>
                  </a:lnTo>
                  <a:lnTo>
                    <a:pt x="717" y="231"/>
                  </a:lnTo>
                  <a:lnTo>
                    <a:pt x="714" y="230"/>
                  </a:lnTo>
                  <a:lnTo>
                    <a:pt x="706" y="229"/>
                  </a:lnTo>
                  <a:lnTo>
                    <a:pt x="695" y="228"/>
                  </a:lnTo>
                  <a:lnTo>
                    <a:pt x="682" y="227"/>
                  </a:lnTo>
                  <a:lnTo>
                    <a:pt x="667" y="226"/>
                  </a:lnTo>
                  <a:lnTo>
                    <a:pt x="649" y="224"/>
                  </a:lnTo>
                  <a:lnTo>
                    <a:pt x="631" y="224"/>
                  </a:lnTo>
                  <a:lnTo>
                    <a:pt x="614" y="223"/>
                  </a:lnTo>
                  <a:lnTo>
                    <a:pt x="595" y="223"/>
                  </a:lnTo>
                  <a:lnTo>
                    <a:pt x="577" y="223"/>
                  </a:lnTo>
                  <a:lnTo>
                    <a:pt x="560" y="222"/>
                  </a:lnTo>
                  <a:lnTo>
                    <a:pt x="546" y="222"/>
                  </a:lnTo>
                  <a:lnTo>
                    <a:pt x="533" y="222"/>
                  </a:lnTo>
                  <a:lnTo>
                    <a:pt x="524" y="222"/>
                  </a:lnTo>
                  <a:lnTo>
                    <a:pt x="518" y="222"/>
                  </a:lnTo>
                  <a:lnTo>
                    <a:pt x="516" y="222"/>
                  </a:lnTo>
                  <a:lnTo>
                    <a:pt x="526" y="241"/>
                  </a:lnTo>
                  <a:lnTo>
                    <a:pt x="534" y="264"/>
                  </a:lnTo>
                  <a:lnTo>
                    <a:pt x="541" y="288"/>
                  </a:lnTo>
                  <a:lnTo>
                    <a:pt x="547" y="313"/>
                  </a:lnTo>
                  <a:lnTo>
                    <a:pt x="550" y="335"/>
                  </a:lnTo>
                  <a:lnTo>
                    <a:pt x="552" y="353"/>
                  </a:lnTo>
                  <a:lnTo>
                    <a:pt x="554" y="366"/>
                  </a:lnTo>
                  <a:lnTo>
                    <a:pt x="552" y="370"/>
                  </a:lnTo>
                  <a:lnTo>
                    <a:pt x="546" y="363"/>
                  </a:lnTo>
                  <a:lnTo>
                    <a:pt x="539" y="352"/>
                  </a:lnTo>
                  <a:lnTo>
                    <a:pt x="533" y="340"/>
                  </a:lnTo>
                  <a:lnTo>
                    <a:pt x="528" y="325"/>
                  </a:lnTo>
                  <a:lnTo>
                    <a:pt x="524" y="309"/>
                  </a:lnTo>
                  <a:lnTo>
                    <a:pt x="519" y="292"/>
                  </a:lnTo>
                  <a:lnTo>
                    <a:pt x="514" y="277"/>
                  </a:lnTo>
                  <a:lnTo>
                    <a:pt x="511" y="262"/>
                  </a:lnTo>
                  <a:lnTo>
                    <a:pt x="502" y="239"/>
                  </a:lnTo>
                  <a:lnTo>
                    <a:pt x="490" y="222"/>
                  </a:lnTo>
                  <a:lnTo>
                    <a:pt x="476" y="212"/>
                  </a:lnTo>
                  <a:lnTo>
                    <a:pt x="461" y="205"/>
                  </a:lnTo>
                  <a:lnTo>
                    <a:pt x="445" y="201"/>
                  </a:lnTo>
                  <a:lnTo>
                    <a:pt x="429" y="200"/>
                  </a:lnTo>
                  <a:lnTo>
                    <a:pt x="414" y="200"/>
                  </a:lnTo>
                  <a:lnTo>
                    <a:pt x="400" y="200"/>
                  </a:lnTo>
                  <a:lnTo>
                    <a:pt x="427" y="215"/>
                  </a:lnTo>
                  <a:lnTo>
                    <a:pt x="449" y="239"/>
                  </a:lnTo>
                  <a:lnTo>
                    <a:pt x="466" y="267"/>
                  </a:lnTo>
                  <a:lnTo>
                    <a:pt x="479" y="298"/>
                  </a:lnTo>
                  <a:lnTo>
                    <a:pt x="488" y="328"/>
                  </a:lnTo>
                  <a:lnTo>
                    <a:pt x="494" y="355"/>
                  </a:lnTo>
                  <a:lnTo>
                    <a:pt x="497" y="375"/>
                  </a:lnTo>
                  <a:lnTo>
                    <a:pt x="498" y="386"/>
                  </a:lnTo>
                  <a:lnTo>
                    <a:pt x="507" y="386"/>
                  </a:lnTo>
                  <a:lnTo>
                    <a:pt x="517" y="386"/>
                  </a:lnTo>
                  <a:lnTo>
                    <a:pt x="527" y="386"/>
                  </a:lnTo>
                  <a:lnTo>
                    <a:pt x="536" y="386"/>
                  </a:lnTo>
                  <a:lnTo>
                    <a:pt x="546" y="385"/>
                  </a:lnTo>
                  <a:lnTo>
                    <a:pt x="555" y="383"/>
                  </a:lnTo>
                  <a:lnTo>
                    <a:pt x="564" y="383"/>
                  </a:lnTo>
                  <a:lnTo>
                    <a:pt x="573" y="382"/>
                  </a:lnTo>
                  <a:lnTo>
                    <a:pt x="574" y="385"/>
                  </a:lnTo>
                  <a:lnTo>
                    <a:pt x="574" y="389"/>
                  </a:lnTo>
                  <a:lnTo>
                    <a:pt x="574" y="393"/>
                  </a:lnTo>
                  <a:lnTo>
                    <a:pt x="574" y="396"/>
                  </a:lnTo>
                  <a:lnTo>
                    <a:pt x="562" y="396"/>
                  </a:lnTo>
                  <a:lnTo>
                    <a:pt x="549" y="396"/>
                  </a:lnTo>
                  <a:lnTo>
                    <a:pt x="536" y="397"/>
                  </a:lnTo>
                  <a:lnTo>
                    <a:pt x="524" y="400"/>
                  </a:lnTo>
                  <a:lnTo>
                    <a:pt x="511" y="401"/>
                  </a:lnTo>
                  <a:lnTo>
                    <a:pt x="498" y="403"/>
                  </a:lnTo>
                  <a:lnTo>
                    <a:pt x="486" y="404"/>
                  </a:lnTo>
                  <a:lnTo>
                    <a:pt x="472" y="404"/>
                  </a:lnTo>
                  <a:lnTo>
                    <a:pt x="473" y="418"/>
                  </a:lnTo>
                  <a:lnTo>
                    <a:pt x="475" y="449"/>
                  </a:lnTo>
                  <a:lnTo>
                    <a:pt x="479" y="484"/>
                  </a:lnTo>
                  <a:lnTo>
                    <a:pt x="482" y="504"/>
                  </a:lnTo>
                  <a:lnTo>
                    <a:pt x="495" y="503"/>
                  </a:lnTo>
                  <a:lnTo>
                    <a:pt x="507" y="502"/>
                  </a:lnTo>
                  <a:lnTo>
                    <a:pt x="521" y="501"/>
                  </a:lnTo>
                  <a:lnTo>
                    <a:pt x="534" y="500"/>
                  </a:lnTo>
                  <a:lnTo>
                    <a:pt x="547" y="498"/>
                  </a:lnTo>
                  <a:lnTo>
                    <a:pt x="558" y="495"/>
                  </a:lnTo>
                  <a:lnTo>
                    <a:pt x="571" y="492"/>
                  </a:lnTo>
                  <a:lnTo>
                    <a:pt x="582" y="488"/>
                  </a:lnTo>
                  <a:lnTo>
                    <a:pt x="586" y="472"/>
                  </a:lnTo>
                  <a:lnTo>
                    <a:pt x="585" y="449"/>
                  </a:lnTo>
                  <a:lnTo>
                    <a:pt x="582" y="427"/>
                  </a:lnTo>
                  <a:lnTo>
                    <a:pt x="582" y="413"/>
                  </a:lnTo>
                  <a:lnTo>
                    <a:pt x="586" y="412"/>
                  </a:lnTo>
                  <a:lnTo>
                    <a:pt x="589" y="413"/>
                  </a:lnTo>
                  <a:lnTo>
                    <a:pt x="592" y="416"/>
                  </a:lnTo>
                  <a:lnTo>
                    <a:pt x="594" y="419"/>
                  </a:lnTo>
                  <a:lnTo>
                    <a:pt x="599" y="442"/>
                  </a:lnTo>
                  <a:lnTo>
                    <a:pt x="604" y="466"/>
                  </a:lnTo>
                  <a:lnTo>
                    <a:pt x="603" y="489"/>
                  </a:lnTo>
                  <a:lnTo>
                    <a:pt x="590" y="508"/>
                  </a:lnTo>
                  <a:lnTo>
                    <a:pt x="588" y="508"/>
                  </a:lnTo>
                  <a:lnTo>
                    <a:pt x="582" y="509"/>
                  </a:lnTo>
                  <a:lnTo>
                    <a:pt x="574" y="510"/>
                  </a:lnTo>
                  <a:lnTo>
                    <a:pt x="564" y="512"/>
                  </a:lnTo>
                  <a:lnTo>
                    <a:pt x="554" y="514"/>
                  </a:lnTo>
                  <a:lnTo>
                    <a:pt x="542" y="516"/>
                  </a:lnTo>
                  <a:lnTo>
                    <a:pt x="533" y="518"/>
                  </a:lnTo>
                  <a:lnTo>
                    <a:pt x="525" y="521"/>
                  </a:lnTo>
                  <a:lnTo>
                    <a:pt x="525" y="527"/>
                  </a:lnTo>
                  <a:lnTo>
                    <a:pt x="526" y="534"/>
                  </a:lnTo>
                  <a:lnTo>
                    <a:pt x="527" y="540"/>
                  </a:lnTo>
                  <a:lnTo>
                    <a:pt x="528" y="547"/>
                  </a:lnTo>
                  <a:lnTo>
                    <a:pt x="533" y="551"/>
                  </a:lnTo>
                  <a:lnTo>
                    <a:pt x="537" y="554"/>
                  </a:lnTo>
                  <a:lnTo>
                    <a:pt x="543" y="556"/>
                  </a:lnTo>
                  <a:lnTo>
                    <a:pt x="548" y="559"/>
                  </a:lnTo>
                  <a:lnTo>
                    <a:pt x="552" y="562"/>
                  </a:lnTo>
                  <a:lnTo>
                    <a:pt x="558" y="564"/>
                  </a:lnTo>
                  <a:lnTo>
                    <a:pt x="563" y="567"/>
                  </a:lnTo>
                  <a:lnTo>
                    <a:pt x="567" y="570"/>
                  </a:lnTo>
                  <a:lnTo>
                    <a:pt x="571" y="567"/>
                  </a:lnTo>
                  <a:lnTo>
                    <a:pt x="574" y="562"/>
                  </a:lnTo>
                  <a:lnTo>
                    <a:pt x="580" y="557"/>
                  </a:lnTo>
                  <a:lnTo>
                    <a:pt x="586" y="554"/>
                  </a:lnTo>
                  <a:lnTo>
                    <a:pt x="592" y="549"/>
                  </a:lnTo>
                  <a:lnTo>
                    <a:pt x="596" y="547"/>
                  </a:lnTo>
                  <a:lnTo>
                    <a:pt x="601" y="545"/>
                  </a:lnTo>
                  <a:lnTo>
                    <a:pt x="604" y="545"/>
                  </a:lnTo>
                  <a:lnTo>
                    <a:pt x="603" y="547"/>
                  </a:lnTo>
                  <a:lnTo>
                    <a:pt x="601" y="552"/>
                  </a:lnTo>
                  <a:lnTo>
                    <a:pt x="596" y="557"/>
                  </a:lnTo>
                  <a:lnTo>
                    <a:pt x="590" y="564"/>
                  </a:lnTo>
                  <a:lnTo>
                    <a:pt x="584" y="571"/>
                  </a:lnTo>
                  <a:lnTo>
                    <a:pt x="578" y="578"/>
                  </a:lnTo>
                  <a:lnTo>
                    <a:pt x="572" y="584"/>
                  </a:lnTo>
                  <a:lnTo>
                    <a:pt x="567" y="589"/>
                  </a:lnTo>
                  <a:lnTo>
                    <a:pt x="559" y="585"/>
                  </a:lnTo>
                  <a:lnTo>
                    <a:pt x="550" y="580"/>
                  </a:lnTo>
                  <a:lnTo>
                    <a:pt x="541" y="577"/>
                  </a:lnTo>
                  <a:lnTo>
                    <a:pt x="531" y="572"/>
                  </a:lnTo>
                  <a:lnTo>
                    <a:pt x="520" y="568"/>
                  </a:lnTo>
                  <a:lnTo>
                    <a:pt x="512" y="565"/>
                  </a:lnTo>
                  <a:lnTo>
                    <a:pt x="506" y="563"/>
                  </a:lnTo>
                  <a:lnTo>
                    <a:pt x="504" y="562"/>
                  </a:lnTo>
                  <a:lnTo>
                    <a:pt x="503" y="553"/>
                  </a:lnTo>
                  <a:lnTo>
                    <a:pt x="502" y="545"/>
                  </a:lnTo>
                  <a:lnTo>
                    <a:pt x="502" y="536"/>
                  </a:lnTo>
                  <a:lnTo>
                    <a:pt x="501" y="527"/>
                  </a:lnTo>
                  <a:lnTo>
                    <a:pt x="495" y="527"/>
                  </a:lnTo>
                  <a:lnTo>
                    <a:pt x="490" y="526"/>
                  </a:lnTo>
                  <a:lnTo>
                    <a:pt x="484" y="525"/>
                  </a:lnTo>
                  <a:lnTo>
                    <a:pt x="480" y="524"/>
                  </a:lnTo>
                  <a:lnTo>
                    <a:pt x="475" y="523"/>
                  </a:lnTo>
                  <a:lnTo>
                    <a:pt x="471" y="521"/>
                  </a:lnTo>
                  <a:lnTo>
                    <a:pt x="467" y="518"/>
                  </a:lnTo>
                  <a:lnTo>
                    <a:pt x="464" y="515"/>
                  </a:lnTo>
                  <a:lnTo>
                    <a:pt x="459" y="488"/>
                  </a:lnTo>
                  <a:lnTo>
                    <a:pt x="456" y="449"/>
                  </a:lnTo>
                  <a:lnTo>
                    <a:pt x="453" y="413"/>
                  </a:lnTo>
                  <a:lnTo>
                    <a:pt x="453" y="397"/>
                  </a:lnTo>
                  <a:lnTo>
                    <a:pt x="461" y="394"/>
                  </a:lnTo>
                  <a:lnTo>
                    <a:pt x="469" y="390"/>
                  </a:lnTo>
                  <a:lnTo>
                    <a:pt x="478" y="389"/>
                  </a:lnTo>
                  <a:lnTo>
                    <a:pt x="486" y="388"/>
                  </a:lnTo>
                  <a:lnTo>
                    <a:pt x="483" y="375"/>
                  </a:lnTo>
                  <a:lnTo>
                    <a:pt x="478" y="355"/>
                  </a:lnTo>
                  <a:lnTo>
                    <a:pt x="468" y="328"/>
                  </a:lnTo>
                  <a:lnTo>
                    <a:pt x="457" y="300"/>
                  </a:lnTo>
                  <a:lnTo>
                    <a:pt x="444" y="274"/>
                  </a:lnTo>
                  <a:lnTo>
                    <a:pt x="428" y="251"/>
                  </a:lnTo>
                  <a:lnTo>
                    <a:pt x="412" y="235"/>
                  </a:lnTo>
                  <a:lnTo>
                    <a:pt x="393" y="229"/>
                  </a:lnTo>
                  <a:lnTo>
                    <a:pt x="391" y="229"/>
                  </a:lnTo>
                  <a:lnTo>
                    <a:pt x="383" y="229"/>
                  </a:lnTo>
                  <a:lnTo>
                    <a:pt x="370" y="229"/>
                  </a:lnTo>
                  <a:lnTo>
                    <a:pt x="354" y="228"/>
                  </a:lnTo>
                  <a:lnTo>
                    <a:pt x="335" y="228"/>
                  </a:lnTo>
                  <a:lnTo>
                    <a:pt x="314" y="228"/>
                  </a:lnTo>
                  <a:lnTo>
                    <a:pt x="291" y="228"/>
                  </a:lnTo>
                  <a:lnTo>
                    <a:pt x="267" y="227"/>
                  </a:lnTo>
                  <a:lnTo>
                    <a:pt x="242" y="227"/>
                  </a:lnTo>
                  <a:lnTo>
                    <a:pt x="218" y="226"/>
                  </a:lnTo>
                  <a:lnTo>
                    <a:pt x="196" y="226"/>
                  </a:lnTo>
                  <a:lnTo>
                    <a:pt x="176" y="226"/>
                  </a:lnTo>
                  <a:lnTo>
                    <a:pt x="158" y="224"/>
                  </a:lnTo>
                  <a:lnTo>
                    <a:pt x="143" y="224"/>
                  </a:lnTo>
                  <a:lnTo>
                    <a:pt x="133" y="223"/>
                  </a:lnTo>
                  <a:lnTo>
                    <a:pt x="127" y="223"/>
                  </a:lnTo>
                  <a:lnTo>
                    <a:pt x="117" y="223"/>
                  </a:lnTo>
                  <a:lnTo>
                    <a:pt x="108" y="223"/>
                  </a:lnTo>
                  <a:lnTo>
                    <a:pt x="97" y="223"/>
                  </a:lnTo>
                  <a:lnTo>
                    <a:pt x="88" y="224"/>
                  </a:lnTo>
                  <a:lnTo>
                    <a:pt x="79" y="227"/>
                  </a:lnTo>
                  <a:lnTo>
                    <a:pt x="69" y="229"/>
                  </a:lnTo>
                  <a:lnTo>
                    <a:pt x="60" y="233"/>
                  </a:lnTo>
                  <a:lnTo>
                    <a:pt x="51" y="237"/>
                  </a:lnTo>
                  <a:lnTo>
                    <a:pt x="42" y="246"/>
                  </a:lnTo>
                  <a:lnTo>
                    <a:pt x="35" y="257"/>
                  </a:lnTo>
                  <a:lnTo>
                    <a:pt x="28" y="269"/>
                  </a:lnTo>
                  <a:lnTo>
                    <a:pt x="26" y="283"/>
                  </a:lnTo>
                  <a:lnTo>
                    <a:pt x="26" y="433"/>
                  </a:lnTo>
                  <a:lnTo>
                    <a:pt x="29" y="547"/>
                  </a:lnTo>
                  <a:lnTo>
                    <a:pt x="35" y="631"/>
                  </a:lnTo>
                  <a:lnTo>
                    <a:pt x="42" y="690"/>
                  </a:lnTo>
                  <a:lnTo>
                    <a:pt x="50" y="727"/>
                  </a:lnTo>
                  <a:lnTo>
                    <a:pt x="57" y="748"/>
                  </a:lnTo>
                  <a:lnTo>
                    <a:pt x="61" y="756"/>
                  </a:lnTo>
                  <a:lnTo>
                    <a:pt x="64" y="758"/>
                  </a:lnTo>
                  <a:lnTo>
                    <a:pt x="71" y="765"/>
                  </a:lnTo>
                  <a:lnTo>
                    <a:pt x="79" y="771"/>
                  </a:lnTo>
                  <a:lnTo>
                    <a:pt x="88" y="776"/>
                  </a:lnTo>
                  <a:lnTo>
                    <a:pt x="99" y="782"/>
                  </a:lnTo>
                  <a:lnTo>
                    <a:pt x="112" y="787"/>
                  </a:lnTo>
                  <a:lnTo>
                    <a:pt x="125" y="791"/>
                  </a:lnTo>
                  <a:lnTo>
                    <a:pt x="140" y="795"/>
                  </a:lnTo>
                  <a:lnTo>
                    <a:pt x="155" y="798"/>
                  </a:lnTo>
                  <a:lnTo>
                    <a:pt x="170" y="801"/>
                  </a:lnTo>
                  <a:lnTo>
                    <a:pt x="185" y="802"/>
                  </a:lnTo>
                  <a:lnTo>
                    <a:pt x="201" y="803"/>
                  </a:lnTo>
                  <a:lnTo>
                    <a:pt x="216" y="804"/>
                  </a:lnTo>
                  <a:lnTo>
                    <a:pt x="231" y="803"/>
                  </a:lnTo>
                  <a:lnTo>
                    <a:pt x="246" y="802"/>
                  </a:lnTo>
                  <a:lnTo>
                    <a:pt x="260" y="799"/>
                  </a:lnTo>
                  <a:lnTo>
                    <a:pt x="272" y="796"/>
                  </a:lnTo>
                  <a:lnTo>
                    <a:pt x="287" y="792"/>
                  </a:lnTo>
                  <a:lnTo>
                    <a:pt x="309" y="787"/>
                  </a:lnTo>
                  <a:lnTo>
                    <a:pt x="338" y="780"/>
                  </a:lnTo>
                  <a:lnTo>
                    <a:pt x="371" y="772"/>
                  </a:lnTo>
                  <a:lnTo>
                    <a:pt x="410" y="763"/>
                  </a:lnTo>
                  <a:lnTo>
                    <a:pt x="450" y="752"/>
                  </a:lnTo>
                  <a:lnTo>
                    <a:pt x="491" y="742"/>
                  </a:lnTo>
                  <a:lnTo>
                    <a:pt x="534" y="733"/>
                  </a:lnTo>
                  <a:lnTo>
                    <a:pt x="577" y="722"/>
                  </a:lnTo>
                  <a:lnTo>
                    <a:pt x="617" y="713"/>
                  </a:lnTo>
                  <a:lnTo>
                    <a:pt x="654" y="704"/>
                  </a:lnTo>
                  <a:lnTo>
                    <a:pt x="687" y="697"/>
                  </a:lnTo>
                  <a:lnTo>
                    <a:pt x="715" y="690"/>
                  </a:lnTo>
                  <a:lnTo>
                    <a:pt x="736" y="686"/>
                  </a:lnTo>
                  <a:lnTo>
                    <a:pt x="750" y="683"/>
                  </a:lnTo>
                  <a:lnTo>
                    <a:pt x="754" y="683"/>
                  </a:lnTo>
                  <a:lnTo>
                    <a:pt x="750" y="685"/>
                  </a:lnTo>
                  <a:lnTo>
                    <a:pt x="748" y="690"/>
                  </a:lnTo>
                  <a:lnTo>
                    <a:pt x="747" y="695"/>
                  </a:lnTo>
                  <a:lnTo>
                    <a:pt x="744" y="698"/>
                  </a:lnTo>
                  <a:lnTo>
                    <a:pt x="735" y="699"/>
                  </a:lnTo>
                  <a:lnTo>
                    <a:pt x="723" y="703"/>
                  </a:lnTo>
                  <a:lnTo>
                    <a:pt x="713" y="706"/>
                  </a:lnTo>
                  <a:lnTo>
                    <a:pt x="702" y="711"/>
                  </a:lnTo>
                  <a:lnTo>
                    <a:pt x="693" y="715"/>
                  </a:lnTo>
                  <a:lnTo>
                    <a:pt x="686" y="719"/>
                  </a:lnTo>
                  <a:lnTo>
                    <a:pt x="682" y="722"/>
                  </a:lnTo>
                  <a:lnTo>
                    <a:pt x="679" y="723"/>
                  </a:lnTo>
                  <a:lnTo>
                    <a:pt x="686" y="731"/>
                  </a:lnTo>
                  <a:lnTo>
                    <a:pt x="697" y="736"/>
                  </a:lnTo>
                  <a:lnTo>
                    <a:pt x="707" y="736"/>
                  </a:lnTo>
                  <a:lnTo>
                    <a:pt x="718" y="735"/>
                  </a:lnTo>
                  <a:lnTo>
                    <a:pt x="730" y="731"/>
                  </a:lnTo>
                  <a:lnTo>
                    <a:pt x="739" y="728"/>
                  </a:lnTo>
                  <a:lnTo>
                    <a:pt x="745" y="727"/>
                  </a:lnTo>
                  <a:lnTo>
                    <a:pt x="747" y="727"/>
                  </a:lnTo>
                  <a:lnTo>
                    <a:pt x="744" y="735"/>
                  </a:lnTo>
                  <a:lnTo>
                    <a:pt x="739" y="742"/>
                  </a:lnTo>
                  <a:lnTo>
                    <a:pt x="732" y="746"/>
                  </a:lnTo>
                  <a:lnTo>
                    <a:pt x="725" y="749"/>
                  </a:lnTo>
                  <a:lnTo>
                    <a:pt x="717" y="751"/>
                  </a:lnTo>
                  <a:lnTo>
                    <a:pt x="709" y="752"/>
                  </a:lnTo>
                  <a:lnTo>
                    <a:pt x="701" y="754"/>
                  </a:lnTo>
                  <a:lnTo>
                    <a:pt x="693" y="756"/>
                  </a:lnTo>
                  <a:lnTo>
                    <a:pt x="682" y="753"/>
                  </a:lnTo>
                  <a:lnTo>
                    <a:pt x="672" y="749"/>
                  </a:lnTo>
                  <a:lnTo>
                    <a:pt x="665" y="744"/>
                  </a:lnTo>
                  <a:lnTo>
                    <a:pt x="660" y="738"/>
                  </a:lnTo>
                  <a:lnTo>
                    <a:pt x="656" y="733"/>
                  </a:lnTo>
                  <a:lnTo>
                    <a:pt x="654" y="728"/>
                  </a:lnTo>
                  <a:lnTo>
                    <a:pt x="652" y="724"/>
                  </a:lnTo>
                  <a:lnTo>
                    <a:pt x="652" y="723"/>
                  </a:lnTo>
                  <a:lnTo>
                    <a:pt x="642" y="726"/>
                  </a:lnTo>
                  <a:lnTo>
                    <a:pt x="629" y="729"/>
                  </a:lnTo>
                  <a:lnTo>
                    <a:pt x="612" y="734"/>
                  </a:lnTo>
                  <a:lnTo>
                    <a:pt x="593" y="739"/>
                  </a:lnTo>
                  <a:lnTo>
                    <a:pt x="572" y="745"/>
                  </a:lnTo>
                  <a:lnTo>
                    <a:pt x="548" y="752"/>
                  </a:lnTo>
                  <a:lnTo>
                    <a:pt x="524" y="759"/>
                  </a:lnTo>
                  <a:lnTo>
                    <a:pt x="499" y="766"/>
                  </a:lnTo>
                  <a:lnTo>
                    <a:pt x="474" y="773"/>
                  </a:lnTo>
                  <a:lnTo>
                    <a:pt x="449" y="780"/>
                  </a:lnTo>
                  <a:lnTo>
                    <a:pt x="426" y="787"/>
                  </a:lnTo>
                  <a:lnTo>
                    <a:pt x="403" y="792"/>
                  </a:lnTo>
                  <a:lnTo>
                    <a:pt x="383" y="798"/>
                  </a:lnTo>
                  <a:lnTo>
                    <a:pt x="365" y="803"/>
                  </a:lnTo>
                  <a:lnTo>
                    <a:pt x="351" y="806"/>
                  </a:lnTo>
                  <a:lnTo>
                    <a:pt x="339" y="809"/>
                  </a:lnTo>
                  <a:lnTo>
                    <a:pt x="323" y="813"/>
                  </a:lnTo>
                  <a:lnTo>
                    <a:pt x="307" y="818"/>
                  </a:lnTo>
                  <a:lnTo>
                    <a:pt x="291" y="822"/>
                  </a:lnTo>
                  <a:lnTo>
                    <a:pt x="275" y="827"/>
                  </a:lnTo>
                  <a:lnTo>
                    <a:pt x="259" y="830"/>
                  </a:lnTo>
                  <a:lnTo>
                    <a:pt x="241" y="833"/>
                  </a:lnTo>
                  <a:lnTo>
                    <a:pt x="224" y="835"/>
                  </a:lnTo>
                  <a:lnTo>
                    <a:pt x="207" y="836"/>
                  </a:lnTo>
                  <a:lnTo>
                    <a:pt x="211" y="839"/>
                  </a:lnTo>
                  <a:lnTo>
                    <a:pt x="217" y="841"/>
                  </a:lnTo>
                  <a:lnTo>
                    <a:pt x="224" y="843"/>
                  </a:lnTo>
                  <a:lnTo>
                    <a:pt x="231" y="844"/>
                  </a:lnTo>
                  <a:lnTo>
                    <a:pt x="237" y="847"/>
                  </a:lnTo>
                  <a:lnTo>
                    <a:pt x="241" y="848"/>
                  </a:lnTo>
                  <a:lnTo>
                    <a:pt x="245" y="848"/>
                  </a:lnTo>
                  <a:lnTo>
                    <a:pt x="245" y="849"/>
                  </a:lnTo>
                  <a:lnTo>
                    <a:pt x="239" y="854"/>
                  </a:lnTo>
                  <a:lnTo>
                    <a:pt x="232" y="856"/>
                  </a:lnTo>
                  <a:lnTo>
                    <a:pt x="225" y="858"/>
                  </a:lnTo>
                  <a:lnTo>
                    <a:pt x="218" y="859"/>
                  </a:lnTo>
                  <a:lnTo>
                    <a:pt x="210" y="860"/>
                  </a:lnTo>
                  <a:lnTo>
                    <a:pt x="202" y="860"/>
                  </a:lnTo>
                  <a:lnTo>
                    <a:pt x="194" y="860"/>
                  </a:lnTo>
                  <a:lnTo>
                    <a:pt x="187" y="860"/>
                  </a:lnTo>
                  <a:lnTo>
                    <a:pt x="179" y="857"/>
                  </a:lnTo>
                  <a:lnTo>
                    <a:pt x="172" y="851"/>
                  </a:lnTo>
                  <a:lnTo>
                    <a:pt x="166" y="845"/>
                  </a:lnTo>
                  <a:lnTo>
                    <a:pt x="162" y="840"/>
                  </a:lnTo>
                  <a:lnTo>
                    <a:pt x="158" y="833"/>
                  </a:lnTo>
                  <a:lnTo>
                    <a:pt x="156" y="827"/>
                  </a:lnTo>
                  <a:lnTo>
                    <a:pt x="154" y="822"/>
                  </a:lnTo>
                  <a:lnTo>
                    <a:pt x="151" y="819"/>
                  </a:lnTo>
                  <a:lnTo>
                    <a:pt x="146" y="817"/>
                  </a:lnTo>
                  <a:lnTo>
                    <a:pt x="140" y="814"/>
                  </a:lnTo>
                  <a:lnTo>
                    <a:pt x="134" y="811"/>
                  </a:lnTo>
                  <a:lnTo>
                    <a:pt x="128" y="810"/>
                  </a:lnTo>
                  <a:lnTo>
                    <a:pt x="124" y="817"/>
                  </a:lnTo>
                  <a:lnTo>
                    <a:pt x="116" y="819"/>
                  </a:lnTo>
                  <a:lnTo>
                    <a:pt x="108" y="819"/>
                  </a:lnTo>
                  <a:lnTo>
                    <a:pt x="99" y="819"/>
                  </a:lnTo>
                  <a:lnTo>
                    <a:pt x="90" y="817"/>
                  </a:lnTo>
                  <a:lnTo>
                    <a:pt x="82" y="812"/>
                  </a:lnTo>
                  <a:lnTo>
                    <a:pt x="76" y="805"/>
                  </a:lnTo>
                  <a:lnTo>
                    <a:pt x="73" y="797"/>
                  </a:lnTo>
                  <a:lnTo>
                    <a:pt x="68" y="790"/>
                  </a:lnTo>
                  <a:lnTo>
                    <a:pt x="64" y="782"/>
                  </a:lnTo>
                  <a:lnTo>
                    <a:pt x="57" y="776"/>
                  </a:lnTo>
                  <a:lnTo>
                    <a:pt x="49" y="772"/>
                  </a:lnTo>
                  <a:lnTo>
                    <a:pt x="29" y="739"/>
                  </a:lnTo>
                  <a:lnTo>
                    <a:pt x="15" y="678"/>
                  </a:lnTo>
                  <a:lnTo>
                    <a:pt x="7" y="598"/>
                  </a:lnTo>
                  <a:lnTo>
                    <a:pt x="3" y="510"/>
                  </a:lnTo>
                  <a:lnTo>
                    <a:pt x="0" y="424"/>
                  </a:lnTo>
                  <a:lnTo>
                    <a:pt x="1" y="348"/>
                  </a:lnTo>
                  <a:lnTo>
                    <a:pt x="3" y="295"/>
                  </a:lnTo>
                  <a:lnTo>
                    <a:pt x="5" y="272"/>
                  </a:lnTo>
                  <a:lnTo>
                    <a:pt x="8" y="258"/>
                  </a:lnTo>
                  <a:lnTo>
                    <a:pt x="13" y="244"/>
                  </a:lnTo>
                  <a:lnTo>
                    <a:pt x="21" y="231"/>
                  </a:lnTo>
                  <a:lnTo>
                    <a:pt x="31" y="219"/>
                  </a:lnTo>
                  <a:lnTo>
                    <a:pt x="44" y="213"/>
                  </a:lnTo>
                  <a:lnTo>
                    <a:pt x="60" y="208"/>
                  </a:lnTo>
                  <a:lnTo>
                    <a:pt x="82" y="205"/>
                  </a:lnTo>
                  <a:lnTo>
                    <a:pt x="105" y="203"/>
                  </a:lnTo>
                  <a:lnTo>
                    <a:pt x="132" y="200"/>
                  </a:lnTo>
                  <a:lnTo>
                    <a:pt x="161" y="199"/>
                  </a:lnTo>
                  <a:lnTo>
                    <a:pt x="189" y="199"/>
                  </a:lnTo>
                  <a:lnTo>
                    <a:pt x="218" y="199"/>
                  </a:lnTo>
                  <a:lnTo>
                    <a:pt x="247" y="200"/>
                  </a:lnTo>
                  <a:lnTo>
                    <a:pt x="275" y="201"/>
                  </a:lnTo>
                  <a:lnTo>
                    <a:pt x="300" y="203"/>
                  </a:lnTo>
                  <a:lnTo>
                    <a:pt x="322" y="203"/>
                  </a:lnTo>
                  <a:lnTo>
                    <a:pt x="340" y="204"/>
                  </a:lnTo>
                  <a:lnTo>
                    <a:pt x="354" y="205"/>
                  </a:lnTo>
                  <a:lnTo>
                    <a:pt x="363" y="206"/>
                  </a:lnTo>
                  <a:lnTo>
                    <a:pt x="367" y="206"/>
                  </a:lnTo>
                  <a:lnTo>
                    <a:pt x="369" y="193"/>
                  </a:lnTo>
                  <a:lnTo>
                    <a:pt x="383" y="186"/>
                  </a:lnTo>
                  <a:lnTo>
                    <a:pt x="398" y="181"/>
                  </a:lnTo>
                  <a:lnTo>
                    <a:pt x="414" y="177"/>
                  </a:lnTo>
                  <a:lnTo>
                    <a:pt x="431" y="177"/>
                  </a:lnTo>
                  <a:lnTo>
                    <a:pt x="449" y="178"/>
                  </a:lnTo>
                  <a:lnTo>
                    <a:pt x="468" y="183"/>
                  </a:lnTo>
                  <a:lnTo>
                    <a:pt x="488" y="190"/>
                  </a:lnTo>
                  <a:lnTo>
                    <a:pt x="507" y="200"/>
                  </a:lnTo>
                  <a:lnTo>
                    <a:pt x="518" y="199"/>
                  </a:lnTo>
                  <a:lnTo>
                    <a:pt x="535" y="198"/>
                  </a:lnTo>
                  <a:lnTo>
                    <a:pt x="560" y="198"/>
                  </a:lnTo>
                  <a:lnTo>
                    <a:pt x="588" y="199"/>
                  </a:lnTo>
                  <a:lnTo>
                    <a:pt x="617" y="199"/>
                  </a:lnTo>
                  <a:lnTo>
                    <a:pt x="643" y="201"/>
                  </a:lnTo>
                  <a:lnTo>
                    <a:pt x="667" y="203"/>
                  </a:lnTo>
                  <a:lnTo>
                    <a:pt x="683" y="205"/>
                  </a:lnTo>
                  <a:lnTo>
                    <a:pt x="691" y="192"/>
                  </a:lnTo>
                  <a:lnTo>
                    <a:pt x="702" y="174"/>
                  </a:lnTo>
                  <a:lnTo>
                    <a:pt x="716" y="152"/>
                  </a:lnTo>
                  <a:lnTo>
                    <a:pt x="730" y="129"/>
                  </a:lnTo>
                  <a:lnTo>
                    <a:pt x="744" y="106"/>
                  </a:lnTo>
                  <a:lnTo>
                    <a:pt x="755" y="85"/>
                  </a:lnTo>
                  <a:lnTo>
                    <a:pt x="763" y="68"/>
                  </a:lnTo>
                  <a:lnTo>
                    <a:pt x="768" y="57"/>
                  </a:lnTo>
                  <a:lnTo>
                    <a:pt x="775" y="45"/>
                  </a:lnTo>
                  <a:lnTo>
                    <a:pt x="775" y="30"/>
                  </a:lnTo>
                  <a:lnTo>
                    <a:pt x="773" y="15"/>
                  </a:lnTo>
                  <a:lnTo>
                    <a:pt x="771" y="0"/>
                  </a:lnTo>
                  <a:lnTo>
                    <a:pt x="775" y="0"/>
                  </a:lnTo>
                  <a:lnTo>
                    <a:pt x="778" y="4"/>
                  </a:lnTo>
                  <a:lnTo>
                    <a:pt x="784" y="11"/>
                  </a:lnTo>
                  <a:lnTo>
                    <a:pt x="790" y="22"/>
                  </a:lnTo>
                  <a:lnTo>
                    <a:pt x="797" y="33"/>
                  </a:lnTo>
                  <a:lnTo>
                    <a:pt x="803" y="44"/>
                  </a:lnTo>
                  <a:lnTo>
                    <a:pt x="808" y="54"/>
                  </a:lnTo>
                  <a:lnTo>
                    <a:pt x="814" y="62"/>
                  </a:lnTo>
                  <a:lnTo>
                    <a:pt x="826" y="80"/>
                  </a:lnTo>
                  <a:lnTo>
                    <a:pt x="837" y="98"/>
                  </a:lnTo>
                  <a:lnTo>
                    <a:pt x="849" y="116"/>
                  </a:lnTo>
                  <a:lnTo>
                    <a:pt x="859" y="135"/>
                  </a:lnTo>
                  <a:lnTo>
                    <a:pt x="871" y="153"/>
                  </a:lnTo>
                  <a:lnTo>
                    <a:pt x="882" y="170"/>
                  </a:lnTo>
                  <a:lnTo>
                    <a:pt x="894" y="189"/>
                  </a:lnTo>
                  <a:lnTo>
                    <a:pt x="904" y="206"/>
                  </a:lnTo>
                  <a:lnTo>
                    <a:pt x="912" y="221"/>
                  </a:lnTo>
                  <a:lnTo>
                    <a:pt x="922" y="245"/>
                  </a:lnTo>
                  <a:lnTo>
                    <a:pt x="930" y="271"/>
                  </a:lnTo>
                  <a:lnTo>
                    <a:pt x="933" y="289"/>
                  </a:lnTo>
                  <a:lnTo>
                    <a:pt x="929" y="287"/>
                  </a:lnTo>
                  <a:lnTo>
                    <a:pt x="924" y="280"/>
                  </a:lnTo>
                  <a:lnTo>
                    <a:pt x="917" y="271"/>
                  </a:lnTo>
                  <a:lnTo>
                    <a:pt x="909" y="260"/>
                  </a:lnTo>
                  <a:lnTo>
                    <a:pt x="899" y="249"/>
                  </a:lnTo>
                  <a:lnTo>
                    <a:pt x="891" y="238"/>
                  </a:lnTo>
                  <a:lnTo>
                    <a:pt x="886" y="229"/>
                  </a:lnTo>
                  <a:lnTo>
                    <a:pt x="881" y="224"/>
                  </a:lnTo>
                  <a:lnTo>
                    <a:pt x="883" y="246"/>
                  </a:lnTo>
                  <a:lnTo>
                    <a:pt x="889" y="279"/>
                  </a:lnTo>
                  <a:lnTo>
                    <a:pt x="897" y="320"/>
                  </a:lnTo>
                  <a:lnTo>
                    <a:pt x="910" y="368"/>
                  </a:lnTo>
                  <a:lnTo>
                    <a:pt x="928" y="426"/>
                  </a:lnTo>
                  <a:lnTo>
                    <a:pt x="951" y="489"/>
                  </a:lnTo>
                  <a:lnTo>
                    <a:pt x="980" y="561"/>
                  </a:lnTo>
                  <a:lnTo>
                    <a:pt x="1017" y="637"/>
                  </a:lnTo>
                  <a:lnTo>
                    <a:pt x="996" y="6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9" name="Freeform 257"/>
            <p:cNvSpPr>
              <a:spLocks/>
            </p:cNvSpPr>
            <p:nvPr/>
          </p:nvSpPr>
          <p:spPr bwMode="auto">
            <a:xfrm>
              <a:off x="2685" y="2344"/>
              <a:ext cx="64" cy="3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" y="36"/>
                </a:cxn>
                <a:cxn ang="0">
                  <a:pos x="30" y="19"/>
                </a:cxn>
                <a:cxn ang="0">
                  <a:pos x="51" y="8"/>
                </a:cxn>
                <a:cxn ang="0">
                  <a:pos x="73" y="3"/>
                </a:cxn>
                <a:cxn ang="0">
                  <a:pos x="93" y="0"/>
                </a:cxn>
                <a:cxn ang="0">
                  <a:pos x="111" y="0"/>
                </a:cxn>
                <a:cxn ang="0">
                  <a:pos x="122" y="1"/>
                </a:cxn>
                <a:cxn ang="0">
                  <a:pos x="127" y="3"/>
                </a:cxn>
                <a:cxn ang="0">
                  <a:pos x="124" y="4"/>
                </a:cxn>
                <a:cxn ang="0">
                  <a:pos x="115" y="6"/>
                </a:cxn>
                <a:cxn ang="0">
                  <a:pos x="100" y="9"/>
                </a:cxn>
                <a:cxn ang="0">
                  <a:pos x="82" y="14"/>
                </a:cxn>
                <a:cxn ang="0">
                  <a:pos x="63" y="22"/>
                </a:cxn>
                <a:cxn ang="0">
                  <a:pos x="46" y="33"/>
                </a:cxn>
                <a:cxn ang="0">
                  <a:pos x="33" y="45"/>
                </a:cxn>
                <a:cxn ang="0">
                  <a:pos x="26" y="62"/>
                </a:cxn>
                <a:cxn ang="0">
                  <a:pos x="0" y="61"/>
                </a:cxn>
              </a:cxnLst>
              <a:rect l="0" t="0" r="r" b="b"/>
              <a:pathLst>
                <a:path w="127" h="62">
                  <a:moveTo>
                    <a:pt x="0" y="61"/>
                  </a:moveTo>
                  <a:lnTo>
                    <a:pt x="13" y="36"/>
                  </a:lnTo>
                  <a:lnTo>
                    <a:pt x="30" y="19"/>
                  </a:lnTo>
                  <a:lnTo>
                    <a:pt x="51" y="8"/>
                  </a:lnTo>
                  <a:lnTo>
                    <a:pt x="73" y="3"/>
                  </a:lnTo>
                  <a:lnTo>
                    <a:pt x="93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0" y="9"/>
                  </a:lnTo>
                  <a:lnTo>
                    <a:pt x="82" y="14"/>
                  </a:lnTo>
                  <a:lnTo>
                    <a:pt x="63" y="22"/>
                  </a:lnTo>
                  <a:lnTo>
                    <a:pt x="46" y="33"/>
                  </a:lnTo>
                  <a:lnTo>
                    <a:pt x="33" y="45"/>
                  </a:lnTo>
                  <a:lnTo>
                    <a:pt x="26" y="6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50" name="Freeform 258"/>
            <p:cNvSpPr>
              <a:spLocks/>
            </p:cNvSpPr>
            <p:nvPr/>
          </p:nvSpPr>
          <p:spPr bwMode="auto">
            <a:xfrm>
              <a:off x="2578" y="2408"/>
              <a:ext cx="95" cy="25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70" y="35"/>
                </a:cxn>
                <a:cxn ang="0">
                  <a:pos x="78" y="65"/>
                </a:cxn>
                <a:cxn ang="0">
                  <a:pos x="81" y="98"/>
                </a:cxn>
                <a:cxn ang="0">
                  <a:pos x="83" y="132"/>
                </a:cxn>
                <a:cxn ang="0">
                  <a:pos x="92" y="435"/>
                </a:cxn>
                <a:cxn ang="0">
                  <a:pos x="102" y="445"/>
                </a:cxn>
                <a:cxn ang="0">
                  <a:pos x="117" y="456"/>
                </a:cxn>
                <a:cxn ang="0">
                  <a:pos x="133" y="468"/>
                </a:cxn>
                <a:cxn ang="0">
                  <a:pos x="149" y="481"/>
                </a:cxn>
                <a:cxn ang="0">
                  <a:pos x="165" y="493"/>
                </a:cxn>
                <a:cxn ang="0">
                  <a:pos x="178" y="504"/>
                </a:cxn>
                <a:cxn ang="0">
                  <a:pos x="187" y="512"/>
                </a:cxn>
                <a:cxn ang="0">
                  <a:pos x="191" y="516"/>
                </a:cxn>
                <a:cxn ang="0">
                  <a:pos x="179" y="515"/>
                </a:cxn>
                <a:cxn ang="0">
                  <a:pos x="166" y="511"/>
                </a:cxn>
                <a:cxn ang="0">
                  <a:pos x="154" y="506"/>
                </a:cxn>
                <a:cxn ang="0">
                  <a:pos x="140" y="499"/>
                </a:cxn>
                <a:cxn ang="0">
                  <a:pos x="127" y="491"/>
                </a:cxn>
                <a:cxn ang="0">
                  <a:pos x="115" y="484"/>
                </a:cxn>
                <a:cxn ang="0">
                  <a:pos x="103" y="476"/>
                </a:cxn>
                <a:cxn ang="0">
                  <a:pos x="93" y="468"/>
                </a:cxn>
                <a:cxn ang="0">
                  <a:pos x="92" y="478"/>
                </a:cxn>
                <a:cxn ang="0">
                  <a:pos x="92" y="489"/>
                </a:cxn>
                <a:cxn ang="0">
                  <a:pos x="93" y="500"/>
                </a:cxn>
                <a:cxn ang="0">
                  <a:pos x="90" y="511"/>
                </a:cxn>
                <a:cxn ang="0">
                  <a:pos x="70" y="511"/>
                </a:cxn>
                <a:cxn ang="0">
                  <a:pos x="70" y="409"/>
                </a:cxn>
                <a:cxn ang="0">
                  <a:pos x="66" y="269"/>
                </a:cxn>
                <a:cxn ang="0">
                  <a:pos x="62" y="143"/>
                </a:cxn>
                <a:cxn ang="0">
                  <a:pos x="59" y="89"/>
                </a:cxn>
                <a:cxn ang="0">
                  <a:pos x="58" y="76"/>
                </a:cxn>
                <a:cxn ang="0">
                  <a:pos x="56" y="64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38" y="27"/>
                </a:cxn>
                <a:cxn ang="0">
                  <a:pos x="29" y="17"/>
                </a:cxn>
                <a:cxn ang="0">
                  <a:pos x="18" y="9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9" y="1"/>
                </a:cxn>
                <a:cxn ang="0">
                  <a:pos x="40" y="4"/>
                </a:cxn>
                <a:cxn ang="0">
                  <a:pos x="50" y="7"/>
                </a:cxn>
                <a:cxn ang="0">
                  <a:pos x="57" y="13"/>
                </a:cxn>
              </a:cxnLst>
              <a:rect l="0" t="0" r="r" b="b"/>
              <a:pathLst>
                <a:path w="191" h="516">
                  <a:moveTo>
                    <a:pt x="57" y="13"/>
                  </a:moveTo>
                  <a:lnTo>
                    <a:pt x="70" y="35"/>
                  </a:lnTo>
                  <a:lnTo>
                    <a:pt x="78" y="65"/>
                  </a:lnTo>
                  <a:lnTo>
                    <a:pt x="81" y="98"/>
                  </a:lnTo>
                  <a:lnTo>
                    <a:pt x="83" y="132"/>
                  </a:lnTo>
                  <a:lnTo>
                    <a:pt x="92" y="435"/>
                  </a:lnTo>
                  <a:lnTo>
                    <a:pt x="102" y="445"/>
                  </a:lnTo>
                  <a:lnTo>
                    <a:pt x="117" y="456"/>
                  </a:lnTo>
                  <a:lnTo>
                    <a:pt x="133" y="468"/>
                  </a:lnTo>
                  <a:lnTo>
                    <a:pt x="149" y="481"/>
                  </a:lnTo>
                  <a:lnTo>
                    <a:pt x="165" y="493"/>
                  </a:lnTo>
                  <a:lnTo>
                    <a:pt x="178" y="504"/>
                  </a:lnTo>
                  <a:lnTo>
                    <a:pt x="187" y="512"/>
                  </a:lnTo>
                  <a:lnTo>
                    <a:pt x="191" y="516"/>
                  </a:lnTo>
                  <a:lnTo>
                    <a:pt x="179" y="515"/>
                  </a:lnTo>
                  <a:lnTo>
                    <a:pt x="166" y="511"/>
                  </a:lnTo>
                  <a:lnTo>
                    <a:pt x="154" y="506"/>
                  </a:lnTo>
                  <a:lnTo>
                    <a:pt x="140" y="499"/>
                  </a:lnTo>
                  <a:lnTo>
                    <a:pt x="127" y="491"/>
                  </a:lnTo>
                  <a:lnTo>
                    <a:pt x="115" y="484"/>
                  </a:lnTo>
                  <a:lnTo>
                    <a:pt x="103" y="476"/>
                  </a:lnTo>
                  <a:lnTo>
                    <a:pt x="93" y="468"/>
                  </a:lnTo>
                  <a:lnTo>
                    <a:pt x="92" y="478"/>
                  </a:lnTo>
                  <a:lnTo>
                    <a:pt x="92" y="489"/>
                  </a:lnTo>
                  <a:lnTo>
                    <a:pt x="93" y="500"/>
                  </a:lnTo>
                  <a:lnTo>
                    <a:pt x="90" y="511"/>
                  </a:lnTo>
                  <a:lnTo>
                    <a:pt x="70" y="511"/>
                  </a:lnTo>
                  <a:lnTo>
                    <a:pt x="70" y="409"/>
                  </a:lnTo>
                  <a:lnTo>
                    <a:pt x="66" y="269"/>
                  </a:lnTo>
                  <a:lnTo>
                    <a:pt x="62" y="143"/>
                  </a:lnTo>
                  <a:lnTo>
                    <a:pt x="59" y="89"/>
                  </a:lnTo>
                  <a:lnTo>
                    <a:pt x="58" y="76"/>
                  </a:lnTo>
                  <a:lnTo>
                    <a:pt x="56" y="64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38" y="27"/>
                  </a:lnTo>
                  <a:lnTo>
                    <a:pt x="29" y="17"/>
                  </a:lnTo>
                  <a:lnTo>
                    <a:pt x="18" y="9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40" y="4"/>
                  </a:lnTo>
                  <a:lnTo>
                    <a:pt x="50" y="7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51" name="Freeform 259"/>
            <p:cNvSpPr>
              <a:spLocks/>
            </p:cNvSpPr>
            <p:nvPr/>
          </p:nvSpPr>
          <p:spPr bwMode="auto">
            <a:xfrm>
              <a:off x="2768" y="2486"/>
              <a:ext cx="48" cy="35"/>
            </a:xfrm>
            <a:custGeom>
              <a:avLst/>
              <a:gdLst/>
              <a:ahLst/>
              <a:cxnLst>
                <a:cxn ang="0">
                  <a:pos x="90" y="14"/>
                </a:cxn>
                <a:cxn ang="0">
                  <a:pos x="90" y="18"/>
                </a:cxn>
                <a:cxn ang="0">
                  <a:pos x="87" y="21"/>
                </a:cxn>
                <a:cxn ang="0">
                  <a:pos x="84" y="21"/>
                </a:cxn>
                <a:cxn ang="0">
                  <a:pos x="80" y="21"/>
                </a:cxn>
                <a:cxn ang="0">
                  <a:pos x="74" y="16"/>
                </a:cxn>
                <a:cxn ang="0">
                  <a:pos x="67" y="16"/>
                </a:cxn>
                <a:cxn ang="0">
                  <a:pos x="60" y="16"/>
                </a:cxn>
                <a:cxn ang="0">
                  <a:pos x="54" y="16"/>
                </a:cxn>
                <a:cxn ang="0">
                  <a:pos x="48" y="16"/>
                </a:cxn>
                <a:cxn ang="0">
                  <a:pos x="41" y="16"/>
                </a:cxn>
                <a:cxn ang="0">
                  <a:pos x="36" y="17"/>
                </a:cxn>
                <a:cxn ang="0">
                  <a:pos x="30" y="17"/>
                </a:cxn>
                <a:cxn ang="0">
                  <a:pos x="23" y="18"/>
                </a:cxn>
                <a:cxn ang="0">
                  <a:pos x="24" y="26"/>
                </a:cxn>
                <a:cxn ang="0">
                  <a:pos x="25" y="34"/>
                </a:cxn>
                <a:cxn ang="0">
                  <a:pos x="25" y="44"/>
                </a:cxn>
                <a:cxn ang="0">
                  <a:pos x="26" y="52"/>
                </a:cxn>
                <a:cxn ang="0">
                  <a:pos x="34" y="53"/>
                </a:cxn>
                <a:cxn ang="0">
                  <a:pos x="42" y="53"/>
                </a:cxn>
                <a:cxn ang="0">
                  <a:pos x="51" y="54"/>
                </a:cxn>
                <a:cxn ang="0">
                  <a:pos x="59" y="55"/>
                </a:cxn>
                <a:cxn ang="0">
                  <a:pos x="67" y="55"/>
                </a:cxn>
                <a:cxn ang="0">
                  <a:pos x="74" y="54"/>
                </a:cxn>
                <a:cxn ang="0">
                  <a:pos x="82" y="52"/>
                </a:cxn>
                <a:cxn ang="0">
                  <a:pos x="89" y="48"/>
                </a:cxn>
                <a:cxn ang="0">
                  <a:pos x="91" y="49"/>
                </a:cxn>
                <a:cxn ang="0">
                  <a:pos x="93" y="51"/>
                </a:cxn>
                <a:cxn ang="0">
                  <a:pos x="94" y="51"/>
                </a:cxn>
                <a:cxn ang="0">
                  <a:pos x="95" y="53"/>
                </a:cxn>
                <a:cxn ang="0">
                  <a:pos x="94" y="57"/>
                </a:cxn>
                <a:cxn ang="0">
                  <a:pos x="93" y="61"/>
                </a:cxn>
                <a:cxn ang="0">
                  <a:pos x="90" y="64"/>
                </a:cxn>
                <a:cxn ang="0">
                  <a:pos x="86" y="67"/>
                </a:cxn>
                <a:cxn ang="0">
                  <a:pos x="33" y="69"/>
                </a:cxn>
                <a:cxn ang="0">
                  <a:pos x="24" y="67"/>
                </a:cxn>
                <a:cxn ang="0">
                  <a:pos x="16" y="64"/>
                </a:cxn>
                <a:cxn ang="0">
                  <a:pos x="9" y="60"/>
                </a:cxn>
                <a:cxn ang="0">
                  <a:pos x="4" y="52"/>
                </a:cxn>
                <a:cxn ang="0">
                  <a:pos x="3" y="44"/>
                </a:cxn>
                <a:cxn ang="0">
                  <a:pos x="3" y="34"/>
                </a:cxn>
                <a:cxn ang="0">
                  <a:pos x="3" y="26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8" y="6"/>
                </a:cxn>
                <a:cxn ang="0">
                  <a:pos x="15" y="4"/>
                </a:cxn>
                <a:cxn ang="0">
                  <a:pos x="21" y="3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60" y="0"/>
                </a:cxn>
                <a:cxn ang="0">
                  <a:pos x="64" y="1"/>
                </a:cxn>
                <a:cxn ang="0">
                  <a:pos x="70" y="1"/>
                </a:cxn>
                <a:cxn ang="0">
                  <a:pos x="75" y="3"/>
                </a:cxn>
                <a:cxn ang="0">
                  <a:pos x="79" y="4"/>
                </a:cxn>
                <a:cxn ang="0">
                  <a:pos x="83" y="7"/>
                </a:cxn>
                <a:cxn ang="0">
                  <a:pos x="86" y="10"/>
                </a:cxn>
                <a:cxn ang="0">
                  <a:pos x="90" y="14"/>
                </a:cxn>
              </a:cxnLst>
              <a:rect l="0" t="0" r="r" b="b"/>
              <a:pathLst>
                <a:path w="95" h="69">
                  <a:moveTo>
                    <a:pt x="90" y="14"/>
                  </a:moveTo>
                  <a:lnTo>
                    <a:pt x="90" y="18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0" y="21"/>
                  </a:lnTo>
                  <a:lnTo>
                    <a:pt x="74" y="16"/>
                  </a:lnTo>
                  <a:lnTo>
                    <a:pt x="67" y="16"/>
                  </a:lnTo>
                  <a:lnTo>
                    <a:pt x="60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6" y="17"/>
                  </a:lnTo>
                  <a:lnTo>
                    <a:pt x="30" y="17"/>
                  </a:lnTo>
                  <a:lnTo>
                    <a:pt x="23" y="18"/>
                  </a:lnTo>
                  <a:lnTo>
                    <a:pt x="24" y="26"/>
                  </a:lnTo>
                  <a:lnTo>
                    <a:pt x="25" y="34"/>
                  </a:lnTo>
                  <a:lnTo>
                    <a:pt x="25" y="44"/>
                  </a:lnTo>
                  <a:lnTo>
                    <a:pt x="26" y="52"/>
                  </a:lnTo>
                  <a:lnTo>
                    <a:pt x="34" y="53"/>
                  </a:lnTo>
                  <a:lnTo>
                    <a:pt x="42" y="53"/>
                  </a:lnTo>
                  <a:lnTo>
                    <a:pt x="51" y="54"/>
                  </a:lnTo>
                  <a:lnTo>
                    <a:pt x="59" y="55"/>
                  </a:lnTo>
                  <a:lnTo>
                    <a:pt x="67" y="55"/>
                  </a:lnTo>
                  <a:lnTo>
                    <a:pt x="74" y="54"/>
                  </a:lnTo>
                  <a:lnTo>
                    <a:pt x="82" y="52"/>
                  </a:lnTo>
                  <a:lnTo>
                    <a:pt x="89" y="48"/>
                  </a:lnTo>
                  <a:lnTo>
                    <a:pt x="91" y="49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5" y="53"/>
                  </a:lnTo>
                  <a:lnTo>
                    <a:pt x="94" y="57"/>
                  </a:lnTo>
                  <a:lnTo>
                    <a:pt x="93" y="61"/>
                  </a:lnTo>
                  <a:lnTo>
                    <a:pt x="90" y="64"/>
                  </a:lnTo>
                  <a:lnTo>
                    <a:pt x="86" y="67"/>
                  </a:lnTo>
                  <a:lnTo>
                    <a:pt x="33" y="69"/>
                  </a:lnTo>
                  <a:lnTo>
                    <a:pt x="24" y="67"/>
                  </a:lnTo>
                  <a:lnTo>
                    <a:pt x="16" y="64"/>
                  </a:lnTo>
                  <a:lnTo>
                    <a:pt x="9" y="60"/>
                  </a:lnTo>
                  <a:lnTo>
                    <a:pt x="4" y="52"/>
                  </a:lnTo>
                  <a:lnTo>
                    <a:pt x="3" y="44"/>
                  </a:lnTo>
                  <a:lnTo>
                    <a:pt x="3" y="34"/>
                  </a:lnTo>
                  <a:lnTo>
                    <a:pt x="3" y="26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1"/>
                  </a:lnTo>
                  <a:lnTo>
                    <a:pt x="70" y="1"/>
                  </a:lnTo>
                  <a:lnTo>
                    <a:pt x="75" y="3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6" y="10"/>
                  </a:lnTo>
                  <a:lnTo>
                    <a:pt x="9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52" name="Freeform 260"/>
            <p:cNvSpPr>
              <a:spLocks/>
            </p:cNvSpPr>
            <p:nvPr/>
          </p:nvSpPr>
          <p:spPr bwMode="auto">
            <a:xfrm>
              <a:off x="2792" y="18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7"/>
                </a:cxn>
                <a:cxn ang="0">
                  <a:pos x="24" y="24"/>
                </a:cxn>
                <a:cxn ang="0">
                  <a:pos x="28" y="20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4"/>
                </a:cxn>
                <a:cxn ang="0">
                  <a:pos x="8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20" y="27"/>
                  </a:lnTo>
                  <a:lnTo>
                    <a:pt x="24" y="24"/>
                  </a:lnTo>
                  <a:lnTo>
                    <a:pt x="28" y="20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7E0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8456" name="Picture 264" descr="LARME 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00563" y="3141663"/>
            <a:ext cx="431800" cy="431800"/>
          </a:xfrm>
          <a:prstGeom prst="rect">
            <a:avLst/>
          </a:prstGeom>
          <a:noFill/>
        </p:spPr>
      </p:pic>
      <p:pic>
        <p:nvPicPr>
          <p:cNvPr id="8457" name="Picture 265" descr="EAU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284663" y="4221163"/>
            <a:ext cx="936625" cy="296862"/>
          </a:xfrm>
          <a:prstGeom prst="rect">
            <a:avLst/>
          </a:prstGeom>
          <a:noFill/>
        </p:spPr>
      </p:pic>
      <p:pic>
        <p:nvPicPr>
          <p:cNvPr id="8455" name="Picture 263" descr="LARME 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00563" y="3141663"/>
            <a:ext cx="431800" cy="4318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576 0.00602 L 0.24809 0.0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 L -0.00382 0.26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3.33333E-6 L 1.38889E-6 0.1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43697 -0.021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0" presetClass="path" presetSubtype="0" ac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4.81481E-6 L 0.44098 -0.2835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6A23-E96C-4DB7-937F-4FDC5DCAACF1}" type="slidenum">
              <a:rPr lang="fr-FR"/>
              <a:pPr/>
              <a:t>25</a:t>
            </a:fld>
            <a:endParaRPr lang="fr-FR"/>
          </a:p>
        </p:txBody>
      </p:sp>
      <p:pic>
        <p:nvPicPr>
          <p:cNvPr id="62466" name="Picture 2" descr="loge osic comeni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1773238"/>
            <a:ext cx="2519363" cy="22145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2467" name="Picture 3" descr="logo europé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92275" y="1773238"/>
            <a:ext cx="2187575" cy="2187575"/>
          </a:xfrm>
          <a:noFill/>
          <a:ln>
            <a:solidFill>
              <a:schemeClr val="bg2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606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400"/>
              <a:t>Logos réalisés par les élèves pour ce projet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071538" y="4221163"/>
            <a:ext cx="3571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FR" dirty="0"/>
              <a:t>Logo </a:t>
            </a:r>
            <a:r>
              <a:rPr lang="fr-FR" dirty="0" smtClean="0"/>
              <a:t>« européen » d’un élève espagnol, </a:t>
            </a:r>
            <a:r>
              <a:rPr lang="fr-FR" dirty="0"/>
              <a:t>sélectionné par tous les partenaires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795963" y="4292600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/>
              <a:t>Logo français de Julien M., élève de 3</a:t>
            </a:r>
            <a:r>
              <a:rPr lang="fr-FR" baseline="30000"/>
              <a:t>ème </a:t>
            </a:r>
            <a:r>
              <a:rPr lang="fr-FR"/>
              <a:t> à l’ISC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3A2E-658E-4814-BA77-587CD702A4FB}" type="slidenum">
              <a:rPr lang="fr-FR"/>
              <a:pPr/>
              <a:t>26</a:t>
            </a:fld>
            <a:endParaRPr lang="fr-FR"/>
          </a:p>
        </p:txBody>
      </p:sp>
      <p:pic>
        <p:nvPicPr>
          <p:cNvPr id="81922" name="Picture 2" descr="CARTE NEIGE AUTRICHE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850" y="1484313"/>
            <a:ext cx="8459788" cy="4168775"/>
          </a:xfrm>
          <a:noFill/>
          <a:ln/>
        </p:spPr>
      </p:pic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96728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bientôt à ...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1403350" y="1700213"/>
            <a:ext cx="597693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Nos vemos pronto en ...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1979613" y="4941888"/>
            <a:ext cx="5473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WIENER NEUSTADT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1619250" y="5805488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du 16 au 21 mars 2010</a:t>
            </a: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2268538" y="2781300"/>
            <a:ext cx="40322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Bis bald in...</a:t>
            </a: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1692275" y="3573463"/>
            <a:ext cx="575945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See you soon in ...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7" grpId="0" animBg="1"/>
      <p:bldP spid="819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357158" y="428604"/>
            <a:ext cx="2232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MERCI</a:t>
            </a:r>
          </a:p>
        </p:txBody>
      </p:sp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2071670" y="1428736"/>
            <a:ext cx="2735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200" kern="10" spc="-16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GRACIAS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5572132" y="3571876"/>
            <a:ext cx="3275012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THANK YOU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4143372" y="2500306"/>
            <a:ext cx="23034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DANKE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4714884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5"/>
                </a:solidFill>
              </a:rPr>
              <a:t>Elèves participants : classes de 3</a:t>
            </a:r>
            <a:r>
              <a:rPr lang="fr-FR" b="1" baseline="30000" dirty="0" smtClean="0">
                <a:solidFill>
                  <a:schemeClr val="accent5"/>
                </a:solidFill>
              </a:rPr>
              <a:t>ème,</a:t>
            </a:r>
            <a:r>
              <a:rPr lang="fr-FR" b="1" dirty="0" smtClean="0">
                <a:solidFill>
                  <a:schemeClr val="accent5"/>
                </a:solidFill>
              </a:rPr>
              <a:t> d’Allemand et d’Espagnol</a:t>
            </a:r>
          </a:p>
          <a:p>
            <a:r>
              <a:rPr lang="fr-FR" b="1" dirty="0" smtClean="0">
                <a:solidFill>
                  <a:schemeClr val="accent5"/>
                </a:solidFill>
              </a:rPr>
              <a:t>Equipe pédagogique de 3eme C et 3eme E </a:t>
            </a:r>
          </a:p>
          <a:p>
            <a:r>
              <a:rPr lang="fr-FR" b="1" i="1" dirty="0" smtClean="0">
                <a:solidFill>
                  <a:schemeClr val="accent5"/>
                </a:solidFill>
              </a:rPr>
              <a:t> </a:t>
            </a:r>
            <a:r>
              <a:rPr lang="fr-FR" b="1" dirty="0" smtClean="0">
                <a:solidFill>
                  <a:schemeClr val="accent5"/>
                </a:solidFill>
              </a:rPr>
              <a:t>Coordination du PowerPoint : Danielle </a:t>
            </a:r>
            <a:r>
              <a:rPr lang="fr-FR" b="1" dirty="0" err="1" smtClean="0">
                <a:solidFill>
                  <a:schemeClr val="accent5"/>
                </a:solidFill>
              </a:rPr>
              <a:t>Lavollée</a:t>
            </a:r>
            <a:r>
              <a:rPr lang="fr-FR" b="1" dirty="0" smtClean="0">
                <a:solidFill>
                  <a:schemeClr val="accent5"/>
                </a:solidFill>
              </a:rPr>
              <a:t> (professeur d’allemand)</a:t>
            </a:r>
          </a:p>
          <a:p>
            <a:r>
              <a:rPr lang="fr-FR" b="1" smtClean="0">
                <a:solidFill>
                  <a:schemeClr val="accent5"/>
                </a:solidFill>
              </a:rPr>
              <a:t>ISC- La Ville du Bois- France </a:t>
            </a:r>
            <a:endParaRPr lang="fr-FR" b="1" dirty="0" smtClean="0">
              <a:solidFill>
                <a:schemeClr val="accent5"/>
              </a:solidFill>
            </a:endParaRPr>
          </a:p>
          <a:p>
            <a:r>
              <a:rPr lang="fr-FR" b="1" dirty="0" smtClean="0">
                <a:solidFill>
                  <a:schemeClr val="accent5"/>
                </a:solidFill>
              </a:rPr>
              <a:t>Soutien technique : Sté CJSC</a:t>
            </a:r>
            <a:endParaRPr lang="fr-FR" dirty="0"/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  <p:bldP spid="64522" grpId="0" animBg="1"/>
      <p:bldP spid="64523" grpId="0" animBg="1"/>
      <p:bldP spid="645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CBC1-4C38-4309-9747-EC7114CF08AB}" type="slidenum">
              <a:rPr lang="fr-FR"/>
              <a:pPr/>
              <a:t>3</a:t>
            </a:fld>
            <a:endParaRPr lang="fr-F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29600" cy="850900"/>
          </a:xfrm>
        </p:spPr>
        <p:txBody>
          <a:bodyPr/>
          <a:lstStyle/>
          <a:p>
            <a:r>
              <a:rPr lang="fr-FR" sz="3200" b="1">
                <a:latin typeface="Calisto MT" pitchFamily="18" charset="0"/>
              </a:rPr>
              <a:t>Programme de la rencontre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565400"/>
            <a:ext cx="8229600" cy="3024188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/>
              <a:t> </a:t>
            </a:r>
            <a:r>
              <a:rPr lang="fr-FR" sz="2800"/>
              <a:t>Mercredi 7 octobre : arrivée des délégations</a:t>
            </a:r>
          </a:p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sz="2800"/>
              <a:t> Jeudi 8 octobre : découverte de l’école</a:t>
            </a:r>
          </a:p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sz="2800"/>
              <a:t> Vendredi 9 octobre : réunion de projet</a:t>
            </a:r>
          </a:p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sz="2800"/>
              <a:t> Samedi 10 octobre : visite de Salamanque</a:t>
            </a:r>
          </a:p>
          <a:p>
            <a:pPr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fr-FR" sz="2800"/>
              <a:t> Dimanche 11 octobre : départ des délégations 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CA5D-148F-4843-A00B-810F056ADA9A}" type="slidenum">
              <a:rPr lang="fr-FR"/>
              <a:pPr/>
              <a:t>4</a:t>
            </a:fld>
            <a:endParaRPr lang="fr-FR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screen">
            <a:lum bright="18000" contrast="18000"/>
          </a:blip>
          <a:srcRect/>
          <a:stretch>
            <a:fillRect/>
          </a:stretch>
        </p:blipFill>
        <p:spPr bwMode="auto">
          <a:xfrm>
            <a:off x="323850" y="476250"/>
            <a:ext cx="4392613" cy="31638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>
                <a:alpha val="50000"/>
              </a:schemeClr>
            </a:outerShdw>
          </a:effec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3573463"/>
            <a:ext cx="4032250" cy="29384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79388" y="4437063"/>
            <a:ext cx="460851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alisto MT" pitchFamily="18" charset="0"/>
              </a:rPr>
              <a:t>Salamanque compte 160 000 habitants. </a:t>
            </a:r>
          </a:p>
          <a:p>
            <a:pPr algn="l">
              <a:spcBef>
                <a:spcPct val="50000"/>
              </a:spcBef>
            </a:pPr>
            <a:r>
              <a:rPr lang="fr-FR">
                <a:latin typeface="Calisto MT" pitchFamily="18" charset="0"/>
              </a:rPr>
              <a:t>Cette capitale de la province de Salamanque est située dans la Castilla-Lé</a:t>
            </a:r>
            <a:r>
              <a:rPr lang="en-US">
                <a:latin typeface="Calisto MT" pitchFamily="18" charset="0"/>
                <a:cs typeface="Arial" charset="0"/>
              </a:rPr>
              <a:t>ó</a:t>
            </a:r>
            <a:r>
              <a:rPr lang="fr-FR">
                <a:latin typeface="Calisto MT" pitchFamily="18" charset="0"/>
              </a:rPr>
              <a:t>n.</a:t>
            </a:r>
          </a:p>
          <a:p>
            <a:pPr algn="l">
              <a:spcBef>
                <a:spcPct val="50000"/>
              </a:spcBef>
            </a:pPr>
            <a:r>
              <a:rPr lang="fr-FR">
                <a:latin typeface="Calisto MT" pitchFamily="18" charset="0"/>
              </a:rPr>
              <a:t>Elle est réputée pour sa vie estudiantine animée.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765175"/>
            <a:ext cx="187166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825" y="1989138"/>
            <a:ext cx="17367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9063-1F69-4A8F-AA37-D811AEF7B607}" type="slidenum">
              <a:rPr lang="fr-FR"/>
              <a:pPr/>
              <a:t>5</a:t>
            </a:fld>
            <a:endParaRPr lang="fr-FR"/>
          </a:p>
        </p:txBody>
      </p:sp>
      <p:pic>
        <p:nvPicPr>
          <p:cNvPr id="67589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8175" y="333375"/>
            <a:ext cx="5616575" cy="4213225"/>
          </a:xfrm>
          <a:noFill/>
          <a:ln/>
        </p:spPr>
      </p:pic>
      <p:sp>
        <p:nvSpPr>
          <p:cNvPr id="67590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2051050" y="4797425"/>
            <a:ext cx="5257800" cy="11525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Mercredi 7 octobre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FC3D-2E3C-43A8-B68B-232DD317198E}" type="slidenum">
              <a:rPr lang="fr-FR"/>
              <a:pPr/>
              <a:t>6</a:t>
            </a:fld>
            <a:endParaRPr lang="fr-FR"/>
          </a:p>
        </p:txBody>
      </p:sp>
      <p:pic>
        <p:nvPicPr>
          <p:cNvPr id="69638" name="Picture 6" descr="NUAGES"/>
          <p:cNvPicPr>
            <a:picLocks noChangeAspect="1" noChangeArrowheads="1"/>
          </p:cNvPicPr>
          <p:nvPr/>
        </p:nvPicPr>
        <p:blipFill>
          <a:blip r:embed="rId2" cstate="screen">
            <a:lum bright="18000" contrast="24000"/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260350"/>
            <a:ext cx="31686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487738"/>
            <a:ext cx="37449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805488"/>
            <a:ext cx="8229600" cy="792162"/>
          </a:xfrm>
          <a:ln/>
        </p:spPr>
        <p:txBody>
          <a:bodyPr>
            <a:flatTx/>
          </a:bodyPr>
          <a:lstStyle/>
          <a:p>
            <a:r>
              <a:rPr lang="fr-FR" sz="2800">
                <a:latin typeface="Calisto MT" pitchFamily="18" charset="0"/>
              </a:rPr>
              <a:t>Arrivée des délégations à Salamanque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72450" y="2349500"/>
            <a:ext cx="7191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188" y="5589588"/>
            <a:ext cx="733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 descr="MC900384016[1]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1882118">
            <a:off x="6588125" y="765175"/>
            <a:ext cx="1081088" cy="803275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36232 0.440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00C-BABD-4002-907F-E5FB98951B56}" type="slidenum">
              <a:rPr lang="fr-FR"/>
              <a:pPr/>
              <a:t>7</a:t>
            </a:fld>
            <a:endParaRPr lang="fr-FR"/>
          </a:p>
        </p:txBody>
      </p:sp>
      <p:pic>
        <p:nvPicPr>
          <p:cNvPr id="76805" name="Picture 5" descr="SALAMANQUE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260350"/>
            <a:ext cx="5989637" cy="4492625"/>
          </a:xfrm>
          <a:noFill/>
          <a:ln/>
        </p:spPr>
      </p:pic>
      <p:sp>
        <p:nvSpPr>
          <p:cNvPr id="76806" name="WordArt 6" descr="salamanque"/>
          <p:cNvSpPr>
            <a:spLocks noChangeArrowheads="1" noChangeShapeType="1" noTextEdit="1"/>
          </p:cNvSpPr>
          <p:nvPr/>
        </p:nvSpPr>
        <p:spPr bwMode="auto">
          <a:xfrm>
            <a:off x="2411413" y="4797425"/>
            <a:ext cx="4392612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SalBeckerShadow"/>
              </a:rPr>
              <a:t>Jeudi 8 octobre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1BC3-06DF-4C8E-8BD8-128D7E26AC33}" type="slidenum">
              <a:rPr lang="fr-FR"/>
              <a:pPr/>
              <a:t>8</a:t>
            </a:fld>
            <a:endParaRPr lang="fr-F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32138" y="4652963"/>
            <a:ext cx="278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i="1"/>
              <a:t>Colegio Maria Auxiliadora</a:t>
            </a:r>
          </a:p>
        </p:txBody>
      </p:sp>
      <p:pic>
        <p:nvPicPr>
          <p:cNvPr id="7176" name="Picture 8" descr="DSC04745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713" y="1484313"/>
            <a:ext cx="5472112" cy="2879725"/>
          </a:xfrm>
          <a:noFill/>
          <a:ln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313" y="5157788"/>
            <a:ext cx="3810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55650" y="620713"/>
            <a:ext cx="792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Calisto MT" pitchFamily="18" charset="0"/>
              </a:rPr>
              <a:t>Découverte de l’école partenaire</a:t>
            </a: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167F-B5A1-4955-9E6A-32B190C2428C}" type="slidenum">
              <a:rPr lang="fr-FR"/>
              <a:pPr/>
              <a:t>9</a:t>
            </a:fld>
            <a:endParaRPr lang="fr-FR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274638"/>
            <a:ext cx="8002587" cy="561975"/>
          </a:xfrm>
        </p:spPr>
        <p:txBody>
          <a:bodyPr/>
          <a:lstStyle/>
          <a:p>
            <a:r>
              <a:rPr lang="fr-FR" sz="2800">
                <a:latin typeface="Calisto MT" pitchFamily="18" charset="0"/>
              </a:rPr>
              <a:t>L’accueil à l’école</a:t>
            </a:r>
          </a:p>
        </p:txBody>
      </p:sp>
      <p:pic>
        <p:nvPicPr>
          <p:cNvPr id="44041" name="Picture 9" descr="DSC047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24000" contrast="18000"/>
          </a:blip>
          <a:srcRect/>
          <a:stretch>
            <a:fillRect/>
          </a:stretch>
        </p:blipFill>
        <p:spPr>
          <a:xfrm rot="20732736">
            <a:off x="1189038" y="1550988"/>
            <a:ext cx="2952750" cy="2214562"/>
          </a:xfrm>
          <a:noFill/>
          <a:ln/>
        </p:spPr>
      </p:pic>
      <p:pic>
        <p:nvPicPr>
          <p:cNvPr id="44042" name="Picture 10" descr="DSC047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325944">
            <a:off x="5219700" y="1341438"/>
            <a:ext cx="3059113" cy="2293937"/>
          </a:xfrm>
          <a:noFill/>
          <a:ln/>
        </p:spPr>
      </p:pic>
      <p:pic>
        <p:nvPicPr>
          <p:cNvPr id="44043" name="Picture 11" descr="DSC047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331913" y="4149725"/>
            <a:ext cx="2916237" cy="2187575"/>
          </a:xfrm>
          <a:noFill/>
          <a:ln/>
        </p:spPr>
      </p:pic>
      <p:pic>
        <p:nvPicPr>
          <p:cNvPr id="44044" name="Picture 12" descr="DSC047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lum bright="12000" contrast="6000"/>
          </a:blip>
          <a:srcRect/>
          <a:stretch>
            <a:fillRect/>
          </a:stretch>
        </p:blipFill>
        <p:spPr>
          <a:xfrm>
            <a:off x="5076825" y="4221163"/>
            <a:ext cx="2916238" cy="2187575"/>
          </a:xfrm>
          <a:noFill/>
          <a:ln/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371</Words>
  <Application>Microsoft Office PowerPoint</Application>
  <PresentationFormat>Affichage à l'écran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Modèle par défaut</vt:lpstr>
      <vt:lpstr>REUNION DE PROJET COMENIUS</vt:lpstr>
      <vt:lpstr>Le projet et ses partenaires</vt:lpstr>
      <vt:lpstr>Programme de la rencontre</vt:lpstr>
      <vt:lpstr>Diapositive 4</vt:lpstr>
      <vt:lpstr>Diapositive 5</vt:lpstr>
      <vt:lpstr>Arrivée des délégations à Salamanque</vt:lpstr>
      <vt:lpstr>Diapositive 7</vt:lpstr>
      <vt:lpstr>Diapositive 8</vt:lpstr>
      <vt:lpstr>L’accueil à l’école</vt:lpstr>
      <vt:lpstr>La crèche et la maternelle</vt:lpstr>
      <vt:lpstr>Diapositive 11</vt:lpstr>
      <vt:lpstr>Le collège et le lycée</vt:lpstr>
      <vt:lpstr>Diapositive 13</vt:lpstr>
      <vt:lpstr>Diapositive 14</vt:lpstr>
      <vt:lpstr>Diapositive 15</vt:lpstr>
      <vt:lpstr>Chaque partenaire présente son pays, sa région et son école</vt:lpstr>
      <vt:lpstr>Diapositive 17</vt:lpstr>
      <vt:lpstr>Diapositive 18</vt:lpstr>
      <vt:lpstr>Chacune des délégations des quatre pays pose</vt:lpstr>
      <vt:lpstr>Les deux cathédrales …</vt:lpstr>
      <vt:lpstr>… et autres monuments célèbres …</vt:lpstr>
      <vt:lpstr>Visite des environs de Salamanque</vt:lpstr>
      <vt:lpstr>Diapositive 23</vt:lpstr>
      <vt:lpstr>Diapositive 24</vt:lpstr>
      <vt:lpstr>Diapositive 25</vt:lpstr>
      <vt:lpstr>Diapositive 26</vt:lpstr>
      <vt:lpstr>Diapositive 27</vt:lpstr>
    </vt:vector>
  </TitlesOfParts>
  <Company> COMPTABILITE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CATHERINE</dc:creator>
  <cp:lastModifiedBy>TECHNICIEN INFO</cp:lastModifiedBy>
  <cp:revision>73</cp:revision>
  <dcterms:created xsi:type="dcterms:W3CDTF">2010-06-25T14:29:25Z</dcterms:created>
  <dcterms:modified xsi:type="dcterms:W3CDTF">2011-09-28T12:23:43Z</dcterms:modified>
</cp:coreProperties>
</file>