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7" r:id="rId3"/>
    <p:sldId id="257" r:id="rId4"/>
    <p:sldId id="258" r:id="rId5"/>
    <p:sldId id="259" r:id="rId6"/>
    <p:sldId id="266" r:id="rId7"/>
    <p:sldId id="260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8" r:id="rId16"/>
    <p:sldId id="261" r:id="rId17"/>
    <p:sldId id="279" r:id="rId18"/>
    <p:sldId id="280" r:id="rId19"/>
    <p:sldId id="281" r:id="rId20"/>
    <p:sldId id="282" r:id="rId21"/>
    <p:sldId id="286" r:id="rId22"/>
    <p:sldId id="283" r:id="rId23"/>
    <p:sldId id="262" r:id="rId24"/>
    <p:sldId id="263" r:id="rId25"/>
    <p:sldId id="284" r:id="rId26"/>
    <p:sldId id="285" r:id="rId27"/>
    <p:sldId id="265" r:id="rId28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46429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fr-FR" i="1" dirty="0" err="1" smtClean="0"/>
              <a:t>Going</a:t>
            </a:r>
            <a:r>
              <a:rPr lang="fr-FR" i="1" dirty="0" smtClean="0"/>
              <a:t> for Gold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Project meeting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March 2013, 9th – 16th</a:t>
            </a:r>
            <a:br>
              <a:rPr lang="fr-FR" sz="4400" dirty="0" smtClean="0"/>
            </a:br>
            <a:r>
              <a:rPr lang="fr-FR" sz="4400" dirty="0" smtClean="0"/>
              <a:t>in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20882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200" i="1" dirty="0" smtClean="0"/>
              <a:t>Lycée Joseph Gaillard – Fort de France, Martinique</a:t>
            </a:r>
          </a:p>
          <a:p>
            <a:pPr algn="ctr"/>
            <a:endParaRPr lang="fr-FR" sz="3200" i="1" dirty="0" smtClean="0"/>
          </a:p>
          <a:p>
            <a:pPr algn="ctr"/>
            <a:endParaRPr lang="fr-FR" sz="3200" i="1" dirty="0" smtClean="0"/>
          </a:p>
          <a:p>
            <a:pPr algn="ctr"/>
            <a:r>
              <a:rPr lang="fr-FR" sz="3200" i="1" dirty="0" smtClean="0"/>
              <a:t>French </a:t>
            </a:r>
            <a:r>
              <a:rPr lang="fr-FR" sz="3200" i="1" dirty="0" err="1" smtClean="0"/>
              <a:t>delegation</a:t>
            </a:r>
            <a:r>
              <a:rPr lang="fr-FR" sz="3200" i="1" dirty="0" smtClean="0"/>
              <a:t> of La Ville du Bois</a:t>
            </a:r>
            <a:endParaRPr lang="fr-FR" sz="3200" i="1" dirty="0"/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332657"/>
            <a:ext cx="1383638" cy="12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écoles associé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3375"/>
            <a:ext cx="1584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-eac-flag-LLL-GRUNDTVIG_fr-redu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32656"/>
            <a:ext cx="2090564" cy="112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4067944" y="4653136"/>
            <a:ext cx="803967" cy="803967"/>
          </a:xfrm>
          <a:prstGeom prst="ellipse">
            <a:avLst/>
          </a:prstGeom>
          <a:blipFill rotWithShape="0">
            <a:blip r:embed="rId5" cstate="screen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Espace réservé du contenu 9" descr="DSC0004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4437112"/>
            <a:ext cx="2880000" cy="2160000"/>
          </a:xfrm>
        </p:spPr>
      </p:pic>
      <p:pic>
        <p:nvPicPr>
          <p:cNvPr id="11" name="Image 10" descr="DSC000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052040" y="4437112"/>
            <a:ext cx="2447952" cy="2160000"/>
          </a:xfrm>
          <a:prstGeom prst="rect">
            <a:avLst/>
          </a:prstGeom>
        </p:spPr>
      </p:pic>
      <p:pic>
        <p:nvPicPr>
          <p:cNvPr id="12" name="Image 11" descr="DSC000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1988840"/>
            <a:ext cx="3120000" cy="234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372200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Austria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35696" y="1412776"/>
            <a:ext cx="478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Europa </a:t>
            </a:r>
            <a:r>
              <a:rPr lang="fr-FR" sz="2400" dirty="0" err="1" smtClean="0"/>
              <a:t>Schule</a:t>
            </a:r>
            <a:r>
              <a:rPr lang="fr-FR" sz="2400" dirty="0" smtClean="0"/>
              <a:t>, Wiener Neustadt -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Espace réservé du contenu 9" descr="DSC000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4221328"/>
            <a:ext cx="2880000" cy="2160000"/>
          </a:xfrm>
        </p:spPr>
      </p:pic>
      <p:pic>
        <p:nvPicPr>
          <p:cNvPr id="11" name="Image 10" descr="DSC000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968" y="1916832"/>
            <a:ext cx="2880000" cy="2160000"/>
          </a:xfrm>
          <a:prstGeom prst="rect">
            <a:avLst/>
          </a:prstGeom>
        </p:spPr>
      </p:pic>
      <p:pic>
        <p:nvPicPr>
          <p:cNvPr id="13" name="Image 12" descr="DSC000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968" y="4221088"/>
            <a:ext cx="2880000" cy="2160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39752" y="14127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Community</a:t>
            </a:r>
            <a:r>
              <a:rPr lang="fr-FR" sz="2400" dirty="0" smtClean="0"/>
              <a:t> </a:t>
            </a:r>
            <a:r>
              <a:rPr lang="fr-FR" sz="2400" dirty="0" err="1" smtClean="0"/>
              <a:t>College</a:t>
            </a:r>
            <a:r>
              <a:rPr lang="fr-FR" sz="2400" dirty="0" smtClean="0"/>
              <a:t> </a:t>
            </a:r>
            <a:r>
              <a:rPr lang="fr-FR" sz="2400" dirty="0" err="1" smtClean="0"/>
              <a:t>Pilton</a:t>
            </a:r>
            <a:r>
              <a:rPr lang="fr-FR" sz="2400" dirty="0" smtClean="0"/>
              <a:t> - UK</a:t>
            </a:r>
            <a:endParaRPr lang="fr-FR" sz="2400" dirty="0"/>
          </a:p>
        </p:txBody>
      </p:sp>
      <p:pic>
        <p:nvPicPr>
          <p:cNvPr id="16" name="Espace réservé du contenu 8" descr="DSC000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328" y="1935163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55776" y="14127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ISC La Ville du Bois - France</a:t>
            </a:r>
            <a:endParaRPr lang="fr-FR" sz="2400" dirty="0"/>
          </a:p>
        </p:txBody>
      </p:sp>
      <p:pic>
        <p:nvPicPr>
          <p:cNvPr id="5" name="Espace réservé du contenu 4" descr="DSC000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976" y="1916832"/>
            <a:ext cx="2880000" cy="2160000"/>
          </a:xfrm>
        </p:spPr>
      </p:pic>
      <p:pic>
        <p:nvPicPr>
          <p:cNvPr id="6" name="Image 5" descr="DSC000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352" y="4293096"/>
            <a:ext cx="2880000" cy="2160000"/>
          </a:xfrm>
          <a:prstGeom prst="rect">
            <a:avLst/>
          </a:prstGeom>
        </p:spPr>
      </p:pic>
      <p:pic>
        <p:nvPicPr>
          <p:cNvPr id="7" name="Image 6" descr="DSC000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352" y="1916832"/>
            <a:ext cx="2880000" cy="2160000"/>
          </a:xfrm>
          <a:prstGeom prst="rect">
            <a:avLst/>
          </a:prstGeom>
        </p:spPr>
      </p:pic>
      <p:pic>
        <p:nvPicPr>
          <p:cNvPr id="9" name="Image 8" descr="DSC0007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976" y="4293096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55776" y="141277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ISC La Ville du Bois - France</a:t>
            </a:r>
            <a:endParaRPr lang="fr-FR" sz="2400" dirty="0"/>
          </a:p>
        </p:txBody>
      </p:sp>
      <p:pic>
        <p:nvPicPr>
          <p:cNvPr id="11" name="Espace réservé du contenu 10" descr="DSC000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2060848"/>
            <a:ext cx="2880000" cy="2160000"/>
          </a:xfrm>
        </p:spPr>
      </p:pic>
      <p:pic>
        <p:nvPicPr>
          <p:cNvPr id="12" name="Image 11" descr="DSC000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2060848"/>
            <a:ext cx="2880000" cy="2160000"/>
          </a:xfrm>
          <a:prstGeom prst="rect">
            <a:avLst/>
          </a:prstGeom>
        </p:spPr>
      </p:pic>
      <p:pic>
        <p:nvPicPr>
          <p:cNvPr id="13" name="Image 12" descr="DSC000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4437112"/>
            <a:ext cx="2880000" cy="2160000"/>
          </a:xfrm>
          <a:prstGeom prst="rect">
            <a:avLst/>
          </a:prstGeom>
        </p:spPr>
      </p:pic>
      <p:pic>
        <p:nvPicPr>
          <p:cNvPr id="14" name="Image 13" descr="DSC000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4437112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87624" y="141277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Lycée Joseph Gaillard Fort de France - Martinique </a:t>
            </a:r>
            <a:endParaRPr lang="fr-FR" sz="2400" dirty="0"/>
          </a:p>
        </p:txBody>
      </p:sp>
      <p:pic>
        <p:nvPicPr>
          <p:cNvPr id="9" name="Espace réservé du contenu 8" descr="DSC000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916832"/>
            <a:ext cx="2880000" cy="2160000"/>
          </a:xfrm>
        </p:spPr>
      </p:pic>
      <p:pic>
        <p:nvPicPr>
          <p:cNvPr id="10" name="Image 9" descr="DSC000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916832"/>
            <a:ext cx="2880000" cy="2160000"/>
          </a:xfrm>
          <a:prstGeom prst="rect">
            <a:avLst/>
          </a:prstGeom>
        </p:spPr>
      </p:pic>
      <p:pic>
        <p:nvPicPr>
          <p:cNvPr id="16" name="Image 15" descr="DSC000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5656" y="4293096"/>
            <a:ext cx="2880000" cy="2160000"/>
          </a:xfrm>
          <a:prstGeom prst="rect">
            <a:avLst/>
          </a:prstGeom>
        </p:spPr>
      </p:pic>
      <p:pic>
        <p:nvPicPr>
          <p:cNvPr id="17" name="Image 16" descr="DSC001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4293096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Meeting of the </a:t>
            </a:r>
            <a:r>
              <a:rPr lang="fr-FR" dirty="0" err="1" smtClean="0"/>
              <a:t>teachers</a:t>
            </a:r>
            <a:endParaRPr lang="fr-FR" dirty="0"/>
          </a:p>
        </p:txBody>
      </p:sp>
      <p:pic>
        <p:nvPicPr>
          <p:cNvPr id="4" name="Espace réservé du contenu 3" descr="DSC001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492896"/>
            <a:ext cx="4032448" cy="3024336"/>
          </a:xfrm>
        </p:spPr>
      </p:pic>
      <p:pic>
        <p:nvPicPr>
          <p:cNvPr id="5" name="Image 4" descr="DSC001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7" y="2492896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To St Marie</a:t>
            </a:r>
            <a:endParaRPr lang="fr-FR" dirty="0"/>
          </a:p>
        </p:txBody>
      </p:sp>
      <p:pic>
        <p:nvPicPr>
          <p:cNvPr id="4" name="Image 3" descr="DSC00121.JPG"/>
          <p:cNvPicPr>
            <a:picLocks noChangeAspect="1"/>
          </p:cNvPicPr>
          <p:nvPr/>
        </p:nvPicPr>
        <p:blipFill>
          <a:blip r:embed="rId2" cstate="screen">
            <a:lum bright="20000" contrast="30000"/>
          </a:blip>
          <a:stretch>
            <a:fillRect/>
          </a:stretch>
        </p:blipFill>
        <p:spPr>
          <a:xfrm>
            <a:off x="4860352" y="1772816"/>
            <a:ext cx="2880000" cy="2160000"/>
          </a:xfrm>
          <a:prstGeom prst="rect">
            <a:avLst/>
          </a:prstGeom>
        </p:spPr>
      </p:pic>
      <p:pic>
        <p:nvPicPr>
          <p:cNvPr id="5" name="Image 4" descr="DSC00123.JPG"/>
          <p:cNvPicPr>
            <a:picLocks noChangeAspect="1"/>
          </p:cNvPicPr>
          <p:nvPr/>
        </p:nvPicPr>
        <p:blipFill>
          <a:blip r:embed="rId3" cstate="screen">
            <a:lum bright="20000" contrast="30000"/>
          </a:blip>
          <a:stretch>
            <a:fillRect/>
          </a:stretch>
        </p:blipFill>
        <p:spPr>
          <a:xfrm>
            <a:off x="1547984" y="1773056"/>
            <a:ext cx="2880000" cy="2160000"/>
          </a:xfrm>
          <a:prstGeom prst="rect">
            <a:avLst/>
          </a:prstGeom>
        </p:spPr>
      </p:pic>
      <p:pic>
        <p:nvPicPr>
          <p:cNvPr id="6" name="Image 5" descr="DSC001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984" y="4221088"/>
            <a:ext cx="2880000" cy="2160000"/>
          </a:xfrm>
          <a:prstGeom prst="rect">
            <a:avLst/>
          </a:prstGeom>
        </p:spPr>
      </p:pic>
      <p:pic>
        <p:nvPicPr>
          <p:cNvPr id="7" name="Image 6" descr="DSC001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352" y="4221328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</a:t>
            </a:r>
            <a:r>
              <a:rPr lang="fr-FR" i="1" dirty="0" smtClean="0"/>
              <a:t>La vannerie</a:t>
            </a:r>
            <a:endParaRPr lang="fr-FR" i="1" dirty="0"/>
          </a:p>
        </p:txBody>
      </p:sp>
      <p:pic>
        <p:nvPicPr>
          <p:cNvPr id="8" name="Image 7" descr="DSC001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1772816"/>
            <a:ext cx="2880000" cy="2160000"/>
          </a:xfrm>
          <a:prstGeom prst="rect">
            <a:avLst/>
          </a:prstGeom>
        </p:spPr>
      </p:pic>
      <p:pic>
        <p:nvPicPr>
          <p:cNvPr id="9" name="Image 8" descr="DSC001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772816"/>
            <a:ext cx="2880000" cy="2160000"/>
          </a:xfrm>
          <a:prstGeom prst="rect">
            <a:avLst/>
          </a:prstGeom>
        </p:spPr>
      </p:pic>
      <p:pic>
        <p:nvPicPr>
          <p:cNvPr id="10" name="Image 9" descr="DSC001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92000" y="4221328"/>
            <a:ext cx="2880000" cy="2160000"/>
          </a:xfrm>
          <a:prstGeom prst="rect">
            <a:avLst/>
          </a:prstGeom>
        </p:spPr>
      </p:pic>
      <p:pic>
        <p:nvPicPr>
          <p:cNvPr id="11" name="Image 10" descr="DSC001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4048" y="4221088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</a:t>
            </a:r>
            <a:r>
              <a:rPr lang="fr-FR" i="1" dirty="0" smtClean="0"/>
              <a:t>Musée de la banane</a:t>
            </a:r>
            <a:endParaRPr lang="fr-FR" i="1" dirty="0"/>
          </a:p>
        </p:txBody>
      </p:sp>
      <p:pic>
        <p:nvPicPr>
          <p:cNvPr id="12" name="Image 11" descr="DSC001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984" y="1845064"/>
            <a:ext cx="2880000" cy="2160000"/>
          </a:xfrm>
          <a:prstGeom prst="rect">
            <a:avLst/>
          </a:prstGeom>
        </p:spPr>
      </p:pic>
      <p:pic>
        <p:nvPicPr>
          <p:cNvPr id="13" name="Image 12" descr="DSC001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1844824"/>
            <a:ext cx="2880000" cy="2160000"/>
          </a:xfrm>
          <a:prstGeom prst="rect">
            <a:avLst/>
          </a:prstGeom>
        </p:spPr>
      </p:pic>
      <p:pic>
        <p:nvPicPr>
          <p:cNvPr id="14" name="Image 13" descr="DSC001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984" y="4365344"/>
            <a:ext cx="2880000" cy="2160000"/>
          </a:xfrm>
          <a:prstGeom prst="rect">
            <a:avLst/>
          </a:prstGeom>
        </p:spPr>
      </p:pic>
      <p:pic>
        <p:nvPicPr>
          <p:cNvPr id="15" name="Image 14" descr="DSC001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4365104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</a:t>
            </a:r>
            <a:r>
              <a:rPr lang="fr-FR" i="1" dirty="0" smtClean="0"/>
              <a:t>Musée de la banane</a:t>
            </a:r>
            <a:endParaRPr lang="fr-FR" i="1" dirty="0"/>
          </a:p>
        </p:txBody>
      </p:sp>
      <p:pic>
        <p:nvPicPr>
          <p:cNvPr id="8" name="Image 7" descr="DSC00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928" y="1772816"/>
            <a:ext cx="2880000" cy="2160000"/>
          </a:xfrm>
          <a:prstGeom prst="rect">
            <a:avLst/>
          </a:prstGeom>
        </p:spPr>
      </p:pic>
      <p:pic>
        <p:nvPicPr>
          <p:cNvPr id="9" name="Image 8" descr="DSC091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4149080"/>
            <a:ext cx="3842269" cy="2160000"/>
          </a:xfrm>
          <a:prstGeom prst="rect">
            <a:avLst/>
          </a:prstGeom>
        </p:spPr>
      </p:pic>
      <p:pic>
        <p:nvPicPr>
          <p:cNvPr id="10" name="Image 9" descr="DSC091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773056"/>
            <a:ext cx="3842269" cy="2160000"/>
          </a:xfrm>
          <a:prstGeom prst="rect">
            <a:avLst/>
          </a:prstGeom>
        </p:spPr>
      </p:pic>
      <p:pic>
        <p:nvPicPr>
          <p:cNvPr id="11" name="Image 10" descr="DSC0918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4149320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Lycée Joseph Gaillard Fort de France</a:t>
            </a:r>
            <a:endParaRPr lang="fr-FR" dirty="0"/>
          </a:p>
        </p:txBody>
      </p:sp>
      <p:pic>
        <p:nvPicPr>
          <p:cNvPr id="4" name="Espace réservé du contenu 3" descr="DSC001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20000" contrast="20000"/>
          </a:blip>
          <a:stretch>
            <a:fillRect/>
          </a:stretch>
        </p:blipFill>
        <p:spPr>
          <a:xfrm>
            <a:off x="1671745" y="1991891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</a:t>
            </a:r>
            <a:r>
              <a:rPr lang="fr-FR" i="1" dirty="0" smtClean="0"/>
              <a:t>Musée de la banane</a:t>
            </a:r>
            <a:endParaRPr lang="fr-FR" i="1" dirty="0"/>
          </a:p>
        </p:txBody>
      </p:sp>
      <p:pic>
        <p:nvPicPr>
          <p:cNvPr id="12" name="Image 11" descr="DSC09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24128" y="1844824"/>
            <a:ext cx="2520280" cy="4483143"/>
          </a:xfrm>
          <a:prstGeom prst="rect">
            <a:avLst/>
          </a:prstGeom>
        </p:spPr>
      </p:pic>
      <p:pic>
        <p:nvPicPr>
          <p:cNvPr id="14" name="Image 13" descr="DSC091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1845064"/>
            <a:ext cx="3842269" cy="2160000"/>
          </a:xfrm>
          <a:prstGeom prst="rect">
            <a:avLst/>
          </a:prstGeom>
        </p:spPr>
      </p:pic>
      <p:pic>
        <p:nvPicPr>
          <p:cNvPr id="15" name="Image 14" descr="DSC091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4221088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</a:t>
            </a:r>
            <a:r>
              <a:rPr lang="fr-FR" i="1" dirty="0" smtClean="0"/>
              <a:t>Musée du rhum</a:t>
            </a:r>
            <a:endParaRPr lang="fr-FR" i="1" dirty="0"/>
          </a:p>
        </p:txBody>
      </p:sp>
      <p:pic>
        <p:nvPicPr>
          <p:cNvPr id="7" name="Image 6" descr="DSC001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1844824"/>
            <a:ext cx="2880000" cy="2160000"/>
          </a:xfrm>
          <a:prstGeom prst="rect">
            <a:avLst/>
          </a:prstGeom>
        </p:spPr>
      </p:pic>
      <p:pic>
        <p:nvPicPr>
          <p:cNvPr id="8" name="Image 7" descr="DSC001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1845064"/>
            <a:ext cx="2880000" cy="2160000"/>
          </a:xfrm>
          <a:prstGeom prst="rect">
            <a:avLst/>
          </a:prstGeom>
        </p:spPr>
      </p:pic>
      <p:pic>
        <p:nvPicPr>
          <p:cNvPr id="9" name="Image 8" descr="DSC001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984" y="4221088"/>
            <a:ext cx="2880000" cy="2160000"/>
          </a:xfrm>
          <a:prstGeom prst="rect">
            <a:avLst/>
          </a:prstGeom>
        </p:spPr>
      </p:pic>
      <p:pic>
        <p:nvPicPr>
          <p:cNvPr id="10" name="Image 9" descr="DSC001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360" y="4149080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r-FR" dirty="0" smtClean="0"/>
              <a:t>1) St Marie : In the </a:t>
            </a:r>
            <a:r>
              <a:rPr lang="fr-FR" dirty="0" err="1" smtClean="0"/>
              <a:t>forest</a:t>
            </a:r>
            <a:endParaRPr lang="fr-FR" dirty="0"/>
          </a:p>
        </p:txBody>
      </p:sp>
      <p:pic>
        <p:nvPicPr>
          <p:cNvPr id="12" name="Image 11" descr="DSC091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73947" y="1773056"/>
            <a:ext cx="3842269" cy="2160000"/>
          </a:xfrm>
          <a:prstGeom prst="rect">
            <a:avLst/>
          </a:prstGeom>
        </p:spPr>
      </p:pic>
      <p:pic>
        <p:nvPicPr>
          <p:cNvPr id="13" name="Image 12" descr="DSC092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4221328"/>
            <a:ext cx="3842269" cy="2160000"/>
          </a:xfrm>
          <a:prstGeom prst="rect">
            <a:avLst/>
          </a:prstGeom>
        </p:spPr>
      </p:pic>
      <p:pic>
        <p:nvPicPr>
          <p:cNvPr id="14" name="Image 13" descr="DSC0920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15" y="4221328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fr-FR" dirty="0" smtClean="0"/>
              <a:t>2) Fort de France : </a:t>
            </a:r>
            <a:r>
              <a:rPr lang="fr-FR" dirty="0" err="1" smtClean="0"/>
              <a:t>departure</a:t>
            </a:r>
            <a:r>
              <a:rPr lang="fr-FR" dirty="0" smtClean="0"/>
              <a:t> to « Les 3 Ilets »</a:t>
            </a:r>
            <a:endParaRPr lang="fr-FR" dirty="0"/>
          </a:p>
        </p:txBody>
      </p:sp>
      <p:pic>
        <p:nvPicPr>
          <p:cNvPr id="4" name="Image 3" descr="DSC092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15" y="1773056"/>
            <a:ext cx="3842269" cy="2160000"/>
          </a:xfrm>
          <a:prstGeom prst="rect">
            <a:avLst/>
          </a:prstGeom>
        </p:spPr>
      </p:pic>
      <p:pic>
        <p:nvPicPr>
          <p:cNvPr id="5" name="Image 4" descr="DSC092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2179" y="1773056"/>
            <a:ext cx="3842269" cy="2160000"/>
          </a:xfrm>
          <a:prstGeom prst="rect">
            <a:avLst/>
          </a:prstGeom>
        </p:spPr>
      </p:pic>
      <p:pic>
        <p:nvPicPr>
          <p:cNvPr id="6" name="Image 5" descr="DSC092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15" y="4221088"/>
            <a:ext cx="3842269" cy="2160000"/>
          </a:xfrm>
          <a:prstGeom prst="rect">
            <a:avLst/>
          </a:prstGeom>
        </p:spPr>
      </p:pic>
      <p:pic>
        <p:nvPicPr>
          <p:cNvPr id="7" name="Image 6" descr="DSC092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62179" y="4221088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fr-FR" dirty="0" smtClean="0"/>
              <a:t>3) Mangrove of Ducos in kayak</a:t>
            </a:r>
            <a:endParaRPr lang="fr-FR" dirty="0"/>
          </a:p>
        </p:txBody>
      </p:sp>
      <p:pic>
        <p:nvPicPr>
          <p:cNvPr id="4" name="Image 3" descr="DSC092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916832"/>
            <a:ext cx="3842269" cy="2160000"/>
          </a:xfrm>
          <a:prstGeom prst="rect">
            <a:avLst/>
          </a:prstGeom>
        </p:spPr>
      </p:pic>
      <p:pic>
        <p:nvPicPr>
          <p:cNvPr id="5" name="Image 4" descr="DSC092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0171" y="1916832"/>
            <a:ext cx="3842269" cy="2160000"/>
          </a:xfrm>
          <a:prstGeom prst="rect">
            <a:avLst/>
          </a:prstGeom>
        </p:spPr>
      </p:pic>
      <p:pic>
        <p:nvPicPr>
          <p:cNvPr id="6" name="Image 5" descr="DSC092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4293336"/>
            <a:ext cx="3842269" cy="2160000"/>
          </a:xfrm>
          <a:prstGeom prst="rect">
            <a:avLst/>
          </a:prstGeom>
        </p:spPr>
      </p:pic>
      <p:pic>
        <p:nvPicPr>
          <p:cNvPr id="7" name="Image 6" descr="DSC0928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90171" y="4293096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fr-FR" dirty="0" smtClean="0"/>
              <a:t>3) Mangrove of Ducos in kayak</a:t>
            </a:r>
            <a:endParaRPr lang="fr-FR" dirty="0"/>
          </a:p>
        </p:txBody>
      </p:sp>
      <p:pic>
        <p:nvPicPr>
          <p:cNvPr id="8" name="Image 7" descr="DSC092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15" y="1917072"/>
            <a:ext cx="3842269" cy="2160000"/>
          </a:xfrm>
          <a:prstGeom prst="rect">
            <a:avLst/>
          </a:prstGeom>
        </p:spPr>
      </p:pic>
      <p:pic>
        <p:nvPicPr>
          <p:cNvPr id="9" name="Image 8" descr="DSC092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0171" y="1917072"/>
            <a:ext cx="3842269" cy="2160000"/>
          </a:xfrm>
          <a:prstGeom prst="rect">
            <a:avLst/>
          </a:prstGeom>
        </p:spPr>
      </p:pic>
      <p:pic>
        <p:nvPicPr>
          <p:cNvPr id="10" name="Image 9" descr="DSC092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15" y="4293336"/>
            <a:ext cx="3842269" cy="2160000"/>
          </a:xfrm>
          <a:prstGeom prst="rect">
            <a:avLst/>
          </a:prstGeom>
        </p:spPr>
      </p:pic>
      <p:pic>
        <p:nvPicPr>
          <p:cNvPr id="11" name="Image 10" descr="DSC0929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90171" y="4293096"/>
            <a:ext cx="384226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fr-FR" dirty="0" smtClean="0"/>
              <a:t>4) Montagne Pelée and Morne-Rouge</a:t>
            </a:r>
            <a:endParaRPr lang="fr-FR" dirty="0"/>
          </a:p>
        </p:txBody>
      </p:sp>
      <p:pic>
        <p:nvPicPr>
          <p:cNvPr id="12" name="Image 11" descr="DSC093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00808"/>
            <a:ext cx="3842269" cy="2160000"/>
          </a:xfrm>
          <a:prstGeom prst="rect">
            <a:avLst/>
          </a:prstGeom>
        </p:spPr>
      </p:pic>
      <p:pic>
        <p:nvPicPr>
          <p:cNvPr id="13" name="Image 12" descr="DSC093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700808"/>
            <a:ext cx="3842269" cy="2160000"/>
          </a:xfrm>
          <a:prstGeom prst="rect">
            <a:avLst/>
          </a:prstGeom>
        </p:spPr>
      </p:pic>
      <p:pic>
        <p:nvPicPr>
          <p:cNvPr id="14" name="Image 13" descr="DSC093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3933056"/>
            <a:ext cx="5123025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V) Conclusion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268760"/>
            <a:ext cx="9144000" cy="5195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fr-FR" altLang="ja-JP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altLang="ja-JP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Photos: Mrs</a:t>
            </a:r>
            <a:r>
              <a:rPr lang="fr-FR" altLang="ja-JP" sz="2600" i="1" dirty="0" smtClean="0">
                <a:ea typeface="ＭＳ Ｐゴシック" pitchFamily="50" charset="-128"/>
              </a:rPr>
              <a:t>. Goupil, Mrs </a:t>
            </a:r>
            <a:r>
              <a:rPr lang="fr-FR" altLang="ja-JP" sz="2600" i="1" dirty="0" err="1" smtClean="0">
                <a:ea typeface="ＭＳ Ｐゴシック" pitchFamily="50" charset="-128"/>
              </a:rPr>
              <a:t>Lavollée</a:t>
            </a:r>
            <a:r>
              <a:rPr lang="fr-FR" altLang="ja-JP" sz="2600" i="1" dirty="0" smtClean="0">
                <a:ea typeface="ＭＳ Ｐゴシック" pitchFamily="50" charset="-128"/>
              </a:rPr>
              <a:t> </a:t>
            </a:r>
            <a:r>
              <a:rPr lang="fr-FR" altLang="ja-JP" sz="2600" i="1" smtClean="0">
                <a:ea typeface="ＭＳ Ｐゴシック" pitchFamily="50" charset="-128"/>
              </a:rPr>
              <a:t>and Mrs Villet</a:t>
            </a:r>
            <a:endParaRPr kumimoji="0" lang="fr-FR" altLang="ja-JP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altLang="ja-JP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Powerpoint: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Mrs </a:t>
            </a:r>
            <a:r>
              <a:rPr kumimoji="0" lang="fr-FR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Lavollée</a:t>
            </a: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, French </a:t>
            </a:r>
            <a:r>
              <a:rPr kumimoji="0" lang="fr-FR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coordinator</a:t>
            </a: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of the </a:t>
            </a:r>
            <a:r>
              <a:rPr kumimoji="0" lang="fr-FR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project</a:t>
            </a: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Mr. </a:t>
            </a:r>
            <a:r>
              <a:rPr kumimoji="0" lang="fr-FR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Riffaud</a:t>
            </a:r>
            <a:r>
              <a:rPr kumimoji="0" lang="fr-FR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, Computer </a:t>
            </a:r>
            <a:r>
              <a:rPr kumimoji="0" lang="fr-FR" altLang="ja-JP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technician</a:t>
            </a:r>
            <a:endParaRPr kumimoji="0" lang="fr-FR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fr-FR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fr-FR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altLang="ja-JP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with</a:t>
            </a:r>
            <a:r>
              <a:rPr kumimoji="0" lang="fr-FR" altLang="ja-JP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the </a:t>
            </a:r>
            <a:r>
              <a:rPr kumimoji="0" lang="fr-FR" altLang="ja-JP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cooperation</a:t>
            </a:r>
            <a:r>
              <a:rPr kumimoji="0" lang="fr-FR" altLang="ja-JP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of all the </a:t>
            </a:r>
            <a:r>
              <a:rPr kumimoji="0" lang="fr-FR" altLang="ja-JP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delegations</a:t>
            </a:r>
            <a:endParaRPr kumimoji="0" lang="fr-FR" altLang="ja-JP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fr-FR" altLang="ja-JP" sz="2600" dirty="0" smtClean="0">
              <a:ea typeface="ＭＳ Ｐゴシック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altLang="ja-JP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This</a:t>
            </a:r>
            <a:r>
              <a:rPr kumimoji="0" lang="fr-FR" altLang="ja-JP" sz="2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kumimoji="0" lang="fr-FR" altLang="ja-JP" sz="2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project</a:t>
            </a:r>
            <a:r>
              <a:rPr kumimoji="0" lang="fr-FR" altLang="ja-JP" sz="2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kumimoji="0" lang="fr-FR" altLang="ja-JP" sz="2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is</a:t>
            </a:r>
            <a:r>
              <a:rPr kumimoji="0" lang="fr-FR" altLang="ja-JP" sz="2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</a:t>
            </a:r>
            <a:r>
              <a:rPr kumimoji="0" lang="fr-FR" altLang="ja-JP" sz="2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funded</a:t>
            </a:r>
            <a:r>
              <a:rPr kumimoji="0" lang="fr-FR" altLang="ja-JP" sz="2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by the </a:t>
            </a:r>
            <a:r>
              <a:rPr kumimoji="0" lang="fr-FR" altLang="ja-JP" sz="2600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European</a:t>
            </a:r>
            <a:r>
              <a:rPr kumimoji="0" lang="fr-FR" altLang="ja-JP" sz="2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50" charset="-128"/>
                <a:cs typeface="+mn-cs"/>
              </a:rPr>
              <a:t> Commission</a:t>
            </a:r>
            <a:endParaRPr kumimoji="0" lang="fr-FR" altLang="ja-JP" sz="2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I) </a:t>
            </a:r>
            <a:r>
              <a:rPr lang="fr-FR" dirty="0" err="1" smtClean="0"/>
              <a:t>Departure</a:t>
            </a:r>
            <a:r>
              <a:rPr lang="fr-FR" dirty="0" smtClean="0"/>
              <a:t> to Martinique</a:t>
            </a:r>
          </a:p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Fort de France</a:t>
            </a:r>
          </a:p>
          <a:p>
            <a:r>
              <a:rPr lang="fr-FR" dirty="0" smtClean="0"/>
              <a:t>III)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and </a:t>
            </a:r>
            <a:r>
              <a:rPr lang="fr-FR" dirty="0" err="1" smtClean="0"/>
              <a:t>Presentations</a:t>
            </a:r>
            <a:endParaRPr lang="fr-FR" dirty="0" smtClean="0"/>
          </a:p>
          <a:p>
            <a:r>
              <a:rPr lang="fr-FR" dirty="0" smtClean="0"/>
              <a:t>IV) </a:t>
            </a:r>
            <a:r>
              <a:rPr lang="fr-FR" dirty="0" err="1" smtClean="0"/>
              <a:t>Visits</a:t>
            </a:r>
            <a:endParaRPr lang="fr-FR" dirty="0" smtClean="0"/>
          </a:p>
          <a:p>
            <a:pPr lvl="1"/>
            <a:r>
              <a:rPr lang="fr-FR" dirty="0" smtClean="0"/>
              <a:t>1) St Marie</a:t>
            </a:r>
          </a:p>
          <a:p>
            <a:pPr lvl="1"/>
            <a:r>
              <a:rPr lang="fr-FR" dirty="0" smtClean="0"/>
              <a:t>2) Fort de France</a:t>
            </a:r>
          </a:p>
          <a:p>
            <a:pPr lvl="1"/>
            <a:r>
              <a:rPr lang="fr-FR" dirty="0" smtClean="0"/>
              <a:t>3) Mangrove de Ducos</a:t>
            </a:r>
          </a:p>
          <a:p>
            <a:pPr lvl="1"/>
            <a:r>
              <a:rPr lang="fr-FR" dirty="0" smtClean="0"/>
              <a:t>4) Morne-Rouge</a:t>
            </a:r>
          </a:p>
          <a:p>
            <a:r>
              <a:rPr lang="fr-FR" dirty="0" smtClean="0"/>
              <a:t>V) Conclusion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17281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I) </a:t>
            </a:r>
            <a:r>
              <a:rPr lang="fr-FR" dirty="0" err="1" smtClean="0"/>
              <a:t>Preparation</a:t>
            </a:r>
            <a:r>
              <a:rPr lang="fr-FR" dirty="0" smtClean="0"/>
              <a:t> and </a:t>
            </a:r>
            <a:r>
              <a:rPr lang="fr-FR" dirty="0" err="1" smtClean="0"/>
              <a:t>Departure</a:t>
            </a:r>
            <a:r>
              <a:rPr lang="fr-FR" dirty="0" smtClean="0"/>
              <a:t> to</a:t>
            </a:r>
            <a:br>
              <a:rPr lang="fr-FR" dirty="0" smtClean="0"/>
            </a:br>
            <a:r>
              <a:rPr lang="fr-FR" dirty="0" smtClean="0"/>
              <a:t>    Martinique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DSC00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4293096"/>
            <a:ext cx="2880320" cy="2160240"/>
          </a:xfrm>
        </p:spPr>
      </p:pic>
      <p:pic>
        <p:nvPicPr>
          <p:cNvPr id="5" name="Image 4" descr="DSC099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2204864"/>
            <a:ext cx="3312368" cy="2484276"/>
          </a:xfrm>
          <a:prstGeom prst="rect">
            <a:avLst/>
          </a:prstGeom>
        </p:spPr>
      </p:pic>
      <p:pic>
        <p:nvPicPr>
          <p:cNvPr id="6" name="Image 5" descr="DSC001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664" y="5085184"/>
            <a:ext cx="1595669" cy="1196752"/>
          </a:xfrm>
          <a:prstGeom prst="rect">
            <a:avLst/>
          </a:prstGeom>
        </p:spPr>
      </p:pic>
      <p:pic>
        <p:nvPicPr>
          <p:cNvPr id="7" name="Espace réservé du contenu 3" descr="DSC0000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1556792"/>
            <a:ext cx="387615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Fort de France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DSC0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88024" y="3861048"/>
            <a:ext cx="3120000" cy="2340000"/>
          </a:xfrm>
        </p:spPr>
      </p:pic>
      <p:pic>
        <p:nvPicPr>
          <p:cNvPr id="6" name="Image 5" descr="DSC0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305024"/>
            <a:ext cx="3120000" cy="2340000"/>
          </a:xfrm>
          <a:prstGeom prst="rect">
            <a:avLst/>
          </a:prstGeom>
        </p:spPr>
      </p:pic>
      <p:pic>
        <p:nvPicPr>
          <p:cNvPr id="7" name="Image 6" descr="DSC00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63968" y="3861048"/>
            <a:ext cx="3120000" cy="2340000"/>
          </a:xfrm>
          <a:prstGeom prst="rect">
            <a:avLst/>
          </a:prstGeom>
        </p:spPr>
      </p:pic>
      <p:pic>
        <p:nvPicPr>
          <p:cNvPr id="8" name="Image 7" descr="DSC000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63968" y="1305024"/>
            <a:ext cx="3120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Fort de France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Image 9" descr="DSC000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56184" y="1556792"/>
            <a:ext cx="5868144" cy="440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…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DSC000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64368" y="4005064"/>
            <a:ext cx="3120000" cy="2340000"/>
          </a:xfrm>
        </p:spPr>
      </p:pic>
      <p:pic>
        <p:nvPicPr>
          <p:cNvPr id="5" name="Image 4" descr="DSC000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63968" y="1340768"/>
            <a:ext cx="3120000" cy="2340000"/>
          </a:xfrm>
          <a:prstGeom prst="rect">
            <a:avLst/>
          </a:prstGeom>
        </p:spPr>
      </p:pic>
      <p:pic>
        <p:nvPicPr>
          <p:cNvPr id="6" name="Image 5" descr="DSC000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64368" y="1340768"/>
            <a:ext cx="3120000" cy="2340000"/>
          </a:xfrm>
          <a:prstGeom prst="rect">
            <a:avLst/>
          </a:prstGeom>
        </p:spPr>
      </p:pic>
      <p:pic>
        <p:nvPicPr>
          <p:cNvPr id="7" name="Image 6" descr="DSC000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63968" y="4005064"/>
            <a:ext cx="3120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III) </a:t>
            </a:r>
            <a:r>
              <a:rPr lang="fr-FR" dirty="0" err="1" smtClean="0"/>
              <a:t>Welcome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…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" name="Espace réservé du contenu 9" descr="DSC000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4257432"/>
            <a:ext cx="3119894" cy="2339920"/>
          </a:xfrm>
        </p:spPr>
      </p:pic>
      <p:pic>
        <p:nvPicPr>
          <p:cNvPr id="11" name="Image 10" descr="DSC00035.JPG"/>
          <p:cNvPicPr>
            <a:picLocks noChangeAspect="1"/>
          </p:cNvPicPr>
          <p:nvPr/>
        </p:nvPicPr>
        <p:blipFill>
          <a:blip r:embed="rId3" cstate="screen">
            <a:lum bright="20000" contrast="30000"/>
          </a:blip>
          <a:stretch>
            <a:fillRect/>
          </a:stretch>
        </p:blipFill>
        <p:spPr>
          <a:xfrm>
            <a:off x="2627784" y="1340768"/>
            <a:ext cx="3647952" cy="2735964"/>
          </a:xfrm>
          <a:prstGeom prst="rect">
            <a:avLst/>
          </a:prstGeom>
        </p:spPr>
      </p:pic>
      <p:pic>
        <p:nvPicPr>
          <p:cNvPr id="12" name="Image 11" descr="DSC000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7624" y="4265712"/>
            <a:ext cx="3108853" cy="23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488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III) …and </a:t>
            </a:r>
            <a:r>
              <a:rPr lang="fr-FR" dirty="0" err="1" smtClean="0"/>
              <a:t>Presentations</a:t>
            </a:r>
            <a:r>
              <a:rPr lang="fr-FR" dirty="0" smtClean="0"/>
              <a:t> made by the </a:t>
            </a:r>
            <a:r>
              <a:rPr lang="fr-FR" dirty="0" err="1" smtClean="0"/>
              <a:t>delegations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sz="3100" dirty="0" err="1" smtClean="0"/>
              <a:t>Subject</a:t>
            </a:r>
            <a:r>
              <a:rPr lang="fr-FR" sz="3100" dirty="0" smtClean="0"/>
              <a:t> </a:t>
            </a:r>
            <a:r>
              <a:rPr lang="fr-FR" sz="3100" i="1" dirty="0" smtClean="0"/>
              <a:t>the world of </a:t>
            </a:r>
            <a:r>
              <a:rPr lang="fr-FR" sz="3100" i="1" dirty="0" err="1" smtClean="0"/>
              <a:t>work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DSC000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64168" y="2132856"/>
            <a:ext cx="3120000" cy="2340000"/>
          </a:xfrm>
        </p:spPr>
      </p:pic>
      <p:pic>
        <p:nvPicPr>
          <p:cNvPr id="7" name="Image 6" descr="DSC000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320" y="4581128"/>
            <a:ext cx="2880000" cy="2160000"/>
          </a:xfrm>
          <a:prstGeom prst="rect">
            <a:avLst/>
          </a:prstGeom>
        </p:spPr>
      </p:pic>
      <p:pic>
        <p:nvPicPr>
          <p:cNvPr id="8" name="Image 7" descr="DSC000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984" y="4581368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2479</TotalTime>
  <Words>386</Words>
  <Application>Microsoft Office PowerPoint</Application>
  <PresentationFormat>Affichage à l'écran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Going for Gold Project meeting March 2013, 9th – 16th in</vt:lpstr>
      <vt:lpstr>Lycée Joseph Gaillard Fort de France</vt:lpstr>
      <vt:lpstr>Content</vt:lpstr>
      <vt:lpstr>I) Preparation and Departure to     Martinique </vt:lpstr>
      <vt:lpstr>II) Arrival in Fort de France </vt:lpstr>
      <vt:lpstr>II) Arrival in Fort de France </vt:lpstr>
      <vt:lpstr>III) Welcome at school… </vt:lpstr>
      <vt:lpstr>III) Welcome at school… </vt:lpstr>
      <vt:lpstr>III) …and Presentations made by the delegations :  Subject the world of work </vt:lpstr>
      <vt:lpstr>III) …and Presentations made by the delegations : Subject the world of work </vt:lpstr>
      <vt:lpstr>III) …and Presentations made by the delegations : Subject the world of work </vt:lpstr>
      <vt:lpstr>III) …and Presentations made by the delegations : Subject the world of work </vt:lpstr>
      <vt:lpstr>III) …and Presentations made by the delegations : Subject the world of work </vt:lpstr>
      <vt:lpstr>III) …and Presentations made by the delegations : Subject the world of work </vt:lpstr>
      <vt:lpstr>Project Meeting of the teachers</vt:lpstr>
      <vt:lpstr>IV) Visits </vt:lpstr>
      <vt:lpstr>IV) Visits </vt:lpstr>
      <vt:lpstr>IV) Visits </vt:lpstr>
      <vt:lpstr>IV) Visits </vt:lpstr>
      <vt:lpstr>IV) Visits </vt:lpstr>
      <vt:lpstr>IV) Visits </vt:lpstr>
      <vt:lpstr>IV) Visits </vt:lpstr>
      <vt:lpstr>IV) Visits </vt:lpstr>
      <vt:lpstr>IV) Visits </vt:lpstr>
      <vt:lpstr>IV) Visits </vt:lpstr>
      <vt:lpstr>IV) Visits </vt:lpstr>
      <vt:lpstr>V) 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 Gold Project meeting March 2013, 9th – 16th</dc:title>
  <dc:creator>User</dc:creator>
  <cp:lastModifiedBy>User</cp:lastModifiedBy>
  <cp:revision>47</cp:revision>
  <dcterms:created xsi:type="dcterms:W3CDTF">2013-04-11T16:47:28Z</dcterms:created>
  <dcterms:modified xsi:type="dcterms:W3CDTF">2013-06-22T21:23:31Z</dcterms:modified>
</cp:coreProperties>
</file>