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7" r:id="rId2"/>
    <p:sldId id="256" r:id="rId3"/>
    <p:sldId id="273" r:id="rId4"/>
    <p:sldId id="259" r:id="rId5"/>
    <p:sldId id="267" r:id="rId6"/>
    <p:sldId id="268" r:id="rId7"/>
    <p:sldId id="269" r:id="rId8"/>
    <p:sldId id="276" r:id="rId9"/>
    <p:sldId id="260" r:id="rId10"/>
    <p:sldId id="261" r:id="rId11"/>
    <p:sldId id="264" r:id="rId12"/>
    <p:sldId id="265" r:id="rId13"/>
    <p:sldId id="266" r:id="rId14"/>
    <p:sldId id="272" r:id="rId15"/>
    <p:sldId id="278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452" y="-3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09410-3248-42B5-9D8B-D90DB11D448D}" type="datetimeFigureOut">
              <a:rPr lang="fr-FR" smtClean="0"/>
              <a:pPr/>
              <a:t>08/07/2014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B8385-9539-410E-AF39-87A6701934E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8803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09410-3248-42B5-9D8B-D90DB11D448D}" type="datetimeFigureOut">
              <a:rPr lang="fr-FR" smtClean="0"/>
              <a:pPr/>
              <a:t>08/07/2014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B8385-9539-410E-AF39-87A6701934E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168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09410-3248-42B5-9D8B-D90DB11D448D}" type="datetimeFigureOut">
              <a:rPr lang="fr-FR" smtClean="0"/>
              <a:pPr/>
              <a:t>08/07/2014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B8385-9539-410E-AF39-87A6701934E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5096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09410-3248-42B5-9D8B-D90DB11D448D}" type="datetimeFigureOut">
              <a:rPr lang="fr-FR" smtClean="0"/>
              <a:pPr/>
              <a:t>08/07/2014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B8385-9539-410E-AF39-87A6701934E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0095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09410-3248-42B5-9D8B-D90DB11D448D}" type="datetimeFigureOut">
              <a:rPr lang="fr-FR" smtClean="0"/>
              <a:pPr/>
              <a:t>08/07/2014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B8385-9539-410E-AF39-87A6701934E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7119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09410-3248-42B5-9D8B-D90DB11D448D}" type="datetimeFigureOut">
              <a:rPr lang="fr-FR" smtClean="0"/>
              <a:pPr/>
              <a:t>08/07/2014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B8385-9539-410E-AF39-87A6701934E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8027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09410-3248-42B5-9D8B-D90DB11D448D}" type="datetimeFigureOut">
              <a:rPr lang="fr-FR" smtClean="0"/>
              <a:pPr/>
              <a:t>08/07/2014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B8385-9539-410E-AF39-87A6701934E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9342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09410-3248-42B5-9D8B-D90DB11D448D}" type="datetimeFigureOut">
              <a:rPr lang="fr-FR" smtClean="0"/>
              <a:pPr/>
              <a:t>08/07/2014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B8385-9539-410E-AF39-87A6701934E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6142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09410-3248-42B5-9D8B-D90DB11D448D}" type="datetimeFigureOut">
              <a:rPr lang="fr-FR" smtClean="0"/>
              <a:pPr/>
              <a:t>08/07/2014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B8385-9539-410E-AF39-87A6701934E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5101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09410-3248-42B5-9D8B-D90DB11D448D}" type="datetimeFigureOut">
              <a:rPr lang="fr-FR" smtClean="0"/>
              <a:pPr/>
              <a:t>08/07/2014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B8385-9539-410E-AF39-87A6701934E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378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09410-3248-42B5-9D8B-D90DB11D448D}" type="datetimeFigureOut">
              <a:rPr lang="fr-FR" smtClean="0"/>
              <a:pPr/>
              <a:t>08/07/2014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B8385-9539-410E-AF39-87A6701934E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785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09410-3248-42B5-9D8B-D90DB11D448D}" type="datetimeFigureOut">
              <a:rPr lang="fr-FR" smtClean="0"/>
              <a:pPr/>
              <a:t>08/07/2014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B8385-9539-410E-AF39-87A6701934E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606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0120"/>
          </a:xfrm>
        </p:spPr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>
              <a:buNone/>
            </a:pP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Comenius </a:t>
            </a:r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</a:rPr>
              <a:t>project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b="1" i="1" dirty="0" err="1" smtClean="0">
                <a:solidFill>
                  <a:schemeClr val="accent1">
                    <a:lumMod val="75000"/>
                  </a:schemeClr>
                </a:solidFill>
              </a:rPr>
              <a:t>Turning</a:t>
            </a:r>
            <a:r>
              <a:rPr lang="fr-FR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b="1" i="1" dirty="0" err="1" smtClean="0">
                <a:solidFill>
                  <a:schemeClr val="accent1">
                    <a:lumMod val="75000"/>
                  </a:schemeClr>
                </a:solidFill>
              </a:rPr>
              <a:t>Ideas</a:t>
            </a:r>
            <a:r>
              <a:rPr lang="fr-FR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b="1" i="1" dirty="0" err="1" smtClean="0">
                <a:solidFill>
                  <a:schemeClr val="accent1">
                    <a:lumMod val="75000"/>
                  </a:schemeClr>
                </a:solidFill>
              </a:rPr>
              <a:t>Into</a:t>
            </a:r>
            <a:r>
              <a:rPr lang="fr-FR" b="1" i="1" dirty="0" smtClean="0">
                <a:solidFill>
                  <a:schemeClr val="accent1">
                    <a:lumMod val="75000"/>
                  </a:schemeClr>
                </a:solidFill>
              </a:rPr>
              <a:t> Actions</a:t>
            </a:r>
          </a:p>
          <a:p>
            <a:pPr algn="ctr">
              <a:buNone/>
            </a:pPr>
            <a:r>
              <a:rPr lang="fr-FR" b="1" i="1" dirty="0" smtClean="0">
                <a:solidFill>
                  <a:schemeClr val="accent1">
                    <a:lumMod val="75000"/>
                  </a:schemeClr>
                </a:solidFill>
              </a:rPr>
              <a:t>(2013-2015)</a:t>
            </a:r>
          </a:p>
          <a:p>
            <a:pPr algn="ctr">
              <a:buNone/>
            </a:pPr>
            <a:endParaRPr lang="fr-FR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age 3" descr="comenius 201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7" y="5480446"/>
            <a:ext cx="1080121" cy="1133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logo anglai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5949280"/>
            <a:ext cx="1998220" cy="648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6" descr="logoIs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332656"/>
            <a:ext cx="1480570" cy="948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7" descr="Unesco_Schoul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404664"/>
            <a:ext cx="1512168" cy="90826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oneTexte 8"/>
          <p:cNvSpPr txBox="1"/>
          <p:nvPr/>
        </p:nvSpPr>
        <p:spPr>
          <a:xfrm>
            <a:off x="0" y="2627711"/>
            <a:ext cx="10080619" cy="34163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1" i="0" u="none" strike="noStrike" kern="1200" cap="none" spc="0" baseline="0" dirty="0" err="1" smtClean="0">
                <a:solidFill>
                  <a:schemeClr val="accent1">
                    <a:lumMod val="75000"/>
                  </a:schemeClr>
                </a:solidFill>
                <a:uFillTx/>
                <a:latin typeface="Arial" pitchFamily="34"/>
                <a:cs typeface="Arial" pitchFamily="34"/>
              </a:rPr>
              <a:t>Mobility</a:t>
            </a:r>
            <a:r>
              <a:rPr lang="fr-FR" sz="2400" b="1" i="0" u="none" strike="noStrike" kern="1200" cap="none" spc="0" baseline="0" dirty="0" smtClean="0">
                <a:solidFill>
                  <a:schemeClr val="accent1">
                    <a:lumMod val="75000"/>
                  </a:schemeClr>
                </a:solidFill>
                <a:uFillTx/>
                <a:latin typeface="Arial" pitchFamily="34"/>
                <a:cs typeface="Arial" pitchFamily="34"/>
              </a:rPr>
              <a:t> 2 </a:t>
            </a:r>
            <a:r>
              <a:rPr lang="fr-FR" sz="2400" b="1" i="0" u="none" strike="noStrike" kern="1200" cap="none" spc="0" baseline="0" dirty="0">
                <a:solidFill>
                  <a:schemeClr val="accent1">
                    <a:lumMod val="75000"/>
                  </a:schemeClr>
                </a:solidFill>
                <a:uFillTx/>
                <a:latin typeface="Arial" pitchFamily="34"/>
                <a:cs typeface="Arial" pitchFamily="34"/>
              </a:rPr>
              <a:t>: </a:t>
            </a: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March 2-9  2014 in </a:t>
            </a:r>
            <a:r>
              <a:rPr lang="fr-FR" sz="2400" b="1" i="1" dirty="0" err="1" smtClean="0">
                <a:solidFill>
                  <a:schemeClr val="accent1">
                    <a:lumMod val="75000"/>
                  </a:schemeClr>
                </a:solidFill>
              </a:rPr>
              <a:t>Europaschule</a:t>
            </a:r>
            <a:endParaRPr lang="fr-FR" sz="24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1" i="1" dirty="0" smtClean="0">
                <a:solidFill>
                  <a:schemeClr val="accent1">
                    <a:lumMod val="75000"/>
                  </a:schemeClr>
                </a:solidFill>
              </a:rPr>
              <a:t>               Wiener  Neustadt-AUSTRIA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i="1" dirty="0" smtClean="0">
              <a:solidFill>
                <a:schemeClr val="accent1">
                  <a:lumMod val="75000"/>
                </a:schemeClr>
              </a:solidFill>
              <a:latin typeface="Arial" pitchFamily="34"/>
              <a:cs typeface="Arial" pitchFamily="34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i="1" dirty="0" smtClean="0">
              <a:solidFill>
                <a:schemeClr val="accent1">
                  <a:lumMod val="75000"/>
                </a:schemeClr>
              </a:solidFill>
              <a:latin typeface="Arial" pitchFamily="34"/>
              <a:cs typeface="Arial" pitchFamily="34"/>
            </a:endParaRPr>
          </a:p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1" i="1" u="none" strike="noStrike" kern="1200" cap="none" spc="0" dirty="0" smtClean="0">
                <a:solidFill>
                  <a:schemeClr val="accent1">
                    <a:lumMod val="75000"/>
                  </a:schemeClr>
                </a:solidFill>
                <a:uFillTx/>
                <a:latin typeface="Arial" pitchFamily="34"/>
                <a:cs typeface="Arial" pitchFamily="34"/>
              </a:rPr>
              <a:t>                     </a:t>
            </a:r>
          </a:p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1" i="1" baseline="0" dirty="0" smtClean="0">
                <a:solidFill>
                  <a:schemeClr val="accent1">
                    <a:lumMod val="75000"/>
                  </a:schemeClr>
                </a:solidFill>
                <a:latin typeface="Arial" pitchFamily="34"/>
                <a:cs typeface="Arial" pitchFamily="34"/>
              </a:rPr>
              <a:t>              </a:t>
            </a:r>
          </a:p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1" i="1" u="none" strike="noStrike" kern="1200" cap="none" spc="0" dirty="0" smtClean="0">
                <a:solidFill>
                  <a:schemeClr val="accent1">
                    <a:lumMod val="75000"/>
                  </a:schemeClr>
                </a:solidFill>
                <a:uFillTx/>
                <a:latin typeface="Arial" pitchFamily="34"/>
                <a:cs typeface="Arial" pitchFamily="34"/>
              </a:rPr>
              <a:t>               </a:t>
            </a:r>
          </a:p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1" i="1" baseline="0" dirty="0" smtClean="0">
                <a:solidFill>
                  <a:schemeClr val="accent1">
                    <a:lumMod val="75000"/>
                  </a:schemeClr>
                </a:solidFill>
                <a:latin typeface="Arial" pitchFamily="34"/>
                <a:cs typeface="Arial" pitchFamily="34"/>
              </a:rPr>
              <a:t>              </a:t>
            </a:r>
            <a:r>
              <a:rPr lang="fr-FR" sz="2400" b="1" i="1" u="none" strike="noStrike" kern="1200" cap="none" spc="0" baseline="0" smtClean="0">
                <a:solidFill>
                  <a:schemeClr val="accent1">
                    <a:lumMod val="75000"/>
                  </a:schemeClr>
                </a:solidFill>
                <a:uFillTx/>
                <a:latin typeface="Arial" pitchFamily="34"/>
                <a:cs typeface="Arial" pitchFamily="34"/>
              </a:rPr>
              <a:t>Mikael’s</a:t>
            </a:r>
            <a:r>
              <a:rPr lang="fr-FR" sz="2400" b="1" i="1" u="none" strike="noStrike" kern="1200" cap="none" spc="0" baseline="0" dirty="0" smtClean="0">
                <a:solidFill>
                  <a:schemeClr val="accent1">
                    <a:lumMod val="75000"/>
                  </a:schemeClr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fr-FR" sz="2400" b="1" i="1" u="none" strike="noStrike" kern="1200" cap="none" spc="0" baseline="0" dirty="0" err="1" smtClean="0">
                <a:solidFill>
                  <a:schemeClr val="accent1">
                    <a:lumMod val="75000"/>
                  </a:schemeClr>
                </a:solidFill>
                <a:uFillTx/>
                <a:latin typeface="Arial" pitchFamily="34"/>
                <a:cs typeface="Arial" pitchFamily="34"/>
              </a:rPr>
              <a:t>presentation</a:t>
            </a:r>
            <a:r>
              <a:rPr lang="fr-FR" sz="24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/>
                <a:cs typeface="Arial" pitchFamily="34"/>
              </a:rPr>
              <a:t> </a:t>
            </a:r>
          </a:p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/>
                <a:cs typeface="Arial" pitchFamily="34"/>
              </a:rPr>
              <a:t>    ISC </a:t>
            </a:r>
            <a:r>
              <a:rPr lang="fr-FR" sz="2400" b="1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/>
                <a:cs typeface="Arial" pitchFamily="34"/>
              </a:rPr>
              <a:t>School</a:t>
            </a:r>
            <a:r>
              <a:rPr lang="fr-FR" sz="24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/>
                <a:cs typeface="Arial" pitchFamily="34"/>
              </a:rPr>
              <a:t>- La Ville du Bois- France</a:t>
            </a:r>
            <a:endParaRPr lang="fr-FR" sz="2400" b="1" i="1" u="none" strike="noStrike" kern="1200" cap="none" spc="0" baseline="0" dirty="0">
              <a:solidFill>
                <a:schemeClr val="accent1">
                  <a:lumMod val="75000"/>
                </a:schemeClr>
              </a:solidFill>
              <a:uFillTx/>
              <a:latin typeface="Arial" pitchFamily="34"/>
              <a:cs typeface="Arial" pitchFamily="34"/>
            </a:endParaRPr>
          </a:p>
        </p:txBody>
      </p:sp>
      <p:pic>
        <p:nvPicPr>
          <p:cNvPr id="9" name="Bild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404664"/>
            <a:ext cx="4779465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User\Desktop\Logo\europaschule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3501008"/>
            <a:ext cx="2592288" cy="1726505"/>
          </a:xfrm>
          <a:prstGeom prst="rect">
            <a:avLst/>
          </a:prstGeom>
          <a:noFill/>
        </p:spPr>
      </p:pic>
      <p:pic>
        <p:nvPicPr>
          <p:cNvPr id="1028" name="Picture 4" descr="C:\Users\User\Desktop\Logo\Austrian-political-map.gif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3573016"/>
            <a:ext cx="2690664" cy="15546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I </a:t>
            </a:r>
            <a:r>
              <a:rPr lang="fr-FR" dirty="0" err="1" smtClean="0"/>
              <a:t>like</a:t>
            </a:r>
            <a:r>
              <a:rPr lang="fr-FR" dirty="0" smtClean="0"/>
              <a:t> </a:t>
            </a:r>
            <a:r>
              <a:rPr lang="fr-FR" dirty="0" err="1" smtClean="0"/>
              <a:t>also</a:t>
            </a:r>
            <a:r>
              <a:rPr lang="fr-FR" dirty="0" smtClean="0"/>
              <a:t> to </a:t>
            </a:r>
            <a:r>
              <a:rPr lang="fr-FR" dirty="0" err="1" smtClean="0"/>
              <a:t>play</a:t>
            </a:r>
            <a:r>
              <a:rPr lang="fr-FR" dirty="0" smtClean="0"/>
              <a:t> tennis 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980728"/>
            <a:ext cx="6048672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821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2259682"/>
          </a:xfrm>
        </p:spPr>
        <p:txBody>
          <a:bodyPr>
            <a:normAutofit/>
          </a:bodyPr>
          <a:lstStyle/>
          <a:p>
            <a:r>
              <a:rPr lang="fr-FR" dirty="0" smtClean="0"/>
              <a:t>I </a:t>
            </a:r>
            <a:r>
              <a:rPr lang="fr-FR" dirty="0" err="1" smtClean="0"/>
              <a:t>travelled</a:t>
            </a:r>
            <a:r>
              <a:rPr lang="fr-FR" dirty="0" smtClean="0"/>
              <a:t> to </a:t>
            </a:r>
            <a:r>
              <a:rPr lang="fr-FR" dirty="0" err="1" smtClean="0"/>
              <a:t>spain</a:t>
            </a:r>
            <a:r>
              <a:rPr lang="fr-FR" dirty="0" smtClean="0"/>
              <a:t> </a:t>
            </a:r>
            <a:r>
              <a:rPr lang="fr-FR" dirty="0" err="1" smtClean="0"/>
              <a:t>when</a:t>
            </a:r>
            <a:r>
              <a:rPr lang="fr-FR" dirty="0" smtClean="0"/>
              <a:t> I </a:t>
            </a:r>
            <a:r>
              <a:rPr lang="fr-FR" dirty="0" err="1" smtClean="0"/>
              <a:t>was</a:t>
            </a:r>
            <a:r>
              <a:rPr lang="fr-FR" dirty="0" smtClean="0"/>
              <a:t> a </a:t>
            </a:r>
            <a:r>
              <a:rPr lang="fr-FR" dirty="0" err="1" smtClean="0"/>
              <a:t>little</a:t>
            </a:r>
            <a:r>
              <a:rPr lang="fr-FR" dirty="0" smtClean="0"/>
              <a:t> boy. It </a:t>
            </a:r>
            <a:r>
              <a:rPr lang="fr-FR" dirty="0" err="1" smtClean="0"/>
              <a:t>was</a:t>
            </a:r>
            <a:r>
              <a:rPr lang="fr-FR" dirty="0" smtClean="0"/>
              <a:t> for a </a:t>
            </a:r>
            <a:r>
              <a:rPr lang="fr-FR" dirty="0" err="1" smtClean="0"/>
              <a:t>wedding</a:t>
            </a:r>
            <a:r>
              <a:rPr lang="fr-FR" dirty="0" smtClean="0"/>
              <a:t> in </a:t>
            </a:r>
            <a:r>
              <a:rPr lang="fr-FR" dirty="0" err="1" smtClean="0"/>
              <a:t>Catalonia</a:t>
            </a:r>
            <a:r>
              <a:rPr lang="fr-FR" dirty="0" smtClean="0"/>
              <a:t>. </a:t>
            </a:r>
            <a:br>
              <a:rPr lang="fr-FR" dirty="0" smtClean="0"/>
            </a:br>
            <a:r>
              <a:rPr lang="fr-FR" dirty="0" smtClean="0"/>
              <a:t>Look at the </a:t>
            </a:r>
            <a:r>
              <a:rPr lang="fr-FR" dirty="0" err="1" smtClean="0"/>
              <a:t>cathedral</a:t>
            </a:r>
            <a:r>
              <a:rPr lang="fr-FR" dirty="0" smtClean="0"/>
              <a:t> </a:t>
            </a:r>
            <a:r>
              <a:rPr lang="fr-FR" dirty="0" err="1" smtClean="0"/>
              <a:t>Sagrada</a:t>
            </a:r>
            <a:r>
              <a:rPr lang="fr-FR" dirty="0" smtClean="0"/>
              <a:t> </a:t>
            </a:r>
            <a:r>
              <a:rPr lang="fr-FR" dirty="0" err="1" smtClean="0"/>
              <a:t>familia</a:t>
            </a:r>
            <a:r>
              <a:rPr lang="fr-FR" dirty="0" smtClean="0"/>
              <a:t>!</a:t>
            </a:r>
            <a:endParaRPr lang="fr-F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2492896"/>
            <a:ext cx="4968552" cy="4023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597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I </a:t>
            </a:r>
            <a:r>
              <a:rPr lang="fr-FR" dirty="0" err="1" smtClean="0"/>
              <a:t>travelled</a:t>
            </a:r>
            <a:r>
              <a:rPr lang="fr-FR" dirty="0" smtClean="0"/>
              <a:t> to Romania :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my</a:t>
            </a:r>
            <a:r>
              <a:rPr lang="fr-FR" dirty="0" smtClean="0"/>
              <a:t> </a:t>
            </a:r>
            <a:r>
              <a:rPr lang="fr-FR" dirty="0" err="1" smtClean="0"/>
              <a:t>friend</a:t>
            </a:r>
            <a:r>
              <a:rPr lang="fr-FR" dirty="0" smtClean="0"/>
              <a:t> Larisa  in Bacau.</a:t>
            </a:r>
            <a:endParaRPr lang="fr-FR" dirty="0"/>
          </a:p>
        </p:txBody>
      </p:sp>
      <p:pic>
        <p:nvPicPr>
          <p:cNvPr id="7173" name="Picture 5" descr="C:\Users\Mikael\Pictures\roumanie\IMG_00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198884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32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152127"/>
          </a:xfrm>
        </p:spPr>
        <p:txBody>
          <a:bodyPr/>
          <a:lstStyle/>
          <a:p>
            <a:r>
              <a:rPr lang="fr-FR" dirty="0"/>
              <a:t>I</a:t>
            </a:r>
            <a:r>
              <a:rPr lang="fr-FR" dirty="0" smtClean="0"/>
              <a:t> love mangas!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556792"/>
            <a:ext cx="8077200" cy="530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645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I </a:t>
            </a:r>
            <a:r>
              <a:rPr lang="fr-FR" dirty="0" err="1" smtClean="0"/>
              <a:t>like</a:t>
            </a:r>
            <a:r>
              <a:rPr lang="fr-FR" dirty="0" smtClean="0"/>
              <a:t> to </a:t>
            </a:r>
            <a:r>
              <a:rPr lang="fr-FR" dirty="0" err="1" smtClean="0"/>
              <a:t>play</a:t>
            </a:r>
            <a:r>
              <a:rPr lang="fr-FR" dirty="0" smtClean="0"/>
              <a:t> the piano and </a:t>
            </a:r>
            <a:r>
              <a:rPr lang="fr-FR" dirty="0" err="1" smtClean="0"/>
              <a:t>trumpet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1268760"/>
            <a:ext cx="3394472" cy="4525963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1" y="3429000"/>
            <a:ext cx="4571999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71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fr-FR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Powerpoint </a:t>
            </a:r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</a:rPr>
              <a:t>presentation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and photos:</a:t>
            </a:r>
            <a:r>
              <a:rPr lang="fr-FR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fr-FR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fr-FR" dirty="0"/>
          </a:p>
        </p:txBody>
      </p:sp>
      <p:pic>
        <p:nvPicPr>
          <p:cNvPr id="5" name="Picture 4" descr="https://encrypted-tbn0.gstatic.com/images?q=tbn:ANd9GcQoSOseyZMOBCWfkq05rXrSBLZC3F8ob0oBAQrF3oY1gNdjLWUY2Q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5576" y="4077072"/>
            <a:ext cx="2288514" cy="1310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3" descr="can-stock-photo_csp8758520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2996952"/>
            <a:ext cx="1872804" cy="1956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 descr="C:\Users\User\Desktop\Logo\autriche[1]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4077072"/>
            <a:ext cx="2017998" cy="1345332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539552" y="1916832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i="1" dirty="0" smtClean="0">
                <a:solidFill>
                  <a:schemeClr val="accent1">
                    <a:lumMod val="75000"/>
                  </a:schemeClr>
                </a:solidFill>
              </a:rPr>
              <a:t>Mickaël G</a:t>
            </a:r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</a:rPr>
              <a:t>.  </a:t>
            </a:r>
          </a:p>
          <a:p>
            <a:pPr algn="ctr"/>
            <a:r>
              <a:rPr lang="fr-FR" sz="3200" b="1" dirty="0" err="1" smtClean="0">
                <a:solidFill>
                  <a:schemeClr val="accent1">
                    <a:lumMod val="75000"/>
                  </a:schemeClr>
                </a:solidFill>
              </a:rPr>
              <a:t>Ulis</a:t>
            </a:r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</a:rPr>
              <a:t> class- </a:t>
            </a:r>
            <a:r>
              <a:rPr lang="fr-FR" sz="3200" b="1" dirty="0" err="1" smtClean="0">
                <a:solidFill>
                  <a:schemeClr val="accent1">
                    <a:lumMod val="75000"/>
                  </a:schemeClr>
                </a:solidFill>
              </a:rPr>
              <a:t>Isc</a:t>
            </a:r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3200" b="1" dirty="0" err="1" smtClean="0">
                <a:solidFill>
                  <a:schemeClr val="accent1">
                    <a:lumMod val="75000"/>
                  </a:schemeClr>
                </a:solidFill>
              </a:rPr>
              <a:t>School</a:t>
            </a:r>
            <a:endParaRPr lang="fr-FR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411760" y="5661248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</a:rPr>
              <a:t>www.isc-villedubois.com</a:t>
            </a:r>
            <a:endParaRPr lang="fr-FR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2016224"/>
          </a:xfrm>
        </p:spPr>
        <p:txBody>
          <a:bodyPr>
            <a:normAutofit/>
          </a:bodyPr>
          <a:lstStyle/>
          <a:p>
            <a:r>
              <a:rPr lang="en-US" sz="1400" dirty="0" smtClean="0"/>
              <a:t>Sunday February 1st 2014</a:t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Hello my name is Mikael. </a:t>
            </a:r>
            <a:r>
              <a:rPr lang="en-US" sz="1400" dirty="0"/>
              <a:t>I</a:t>
            </a:r>
            <a:r>
              <a:rPr lang="en-US" sz="1400" dirty="0" smtClean="0"/>
              <a:t> have got a  mother who is music teacher: her name is Florence. </a:t>
            </a:r>
            <a:br>
              <a:rPr lang="en-US" sz="1400" dirty="0" smtClean="0"/>
            </a:br>
            <a:r>
              <a:rPr lang="en-US" sz="1400" dirty="0" smtClean="0"/>
              <a:t>My dad’s  name is Dominique.</a:t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endParaRPr lang="fr-FR" sz="14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3591018"/>
            <a:ext cx="4355975" cy="326698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08" y="1751645"/>
            <a:ext cx="4860032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79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>
                <a:solidFill>
                  <a:prstClr val="black"/>
                </a:solidFill>
              </a:rPr>
              <a:t>Last winter I went to la </a:t>
            </a:r>
            <a:r>
              <a:rPr lang="en-US" sz="1400" dirty="0" err="1">
                <a:solidFill>
                  <a:prstClr val="black"/>
                </a:solidFill>
              </a:rPr>
              <a:t>Cluzaz</a:t>
            </a:r>
            <a:r>
              <a:rPr lang="en-US" sz="1400" dirty="0">
                <a:solidFill>
                  <a:prstClr val="black"/>
                </a:solidFill>
              </a:rPr>
              <a:t> with my mother, this is a very nice mountain </a:t>
            </a:r>
            <a:r>
              <a:rPr lang="en-US" sz="1400" dirty="0" smtClean="0">
                <a:solidFill>
                  <a:prstClr val="black"/>
                </a:solidFill>
              </a:rPr>
              <a:t>village in France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74829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9512" y="116632"/>
            <a:ext cx="8784976" cy="2691730"/>
          </a:xfrm>
        </p:spPr>
        <p:txBody>
          <a:bodyPr>
            <a:normAutofit/>
          </a:bodyPr>
          <a:lstStyle/>
          <a:p>
            <a:r>
              <a:rPr lang="fr-FR" dirty="0" smtClean="0"/>
              <a:t>I have </a:t>
            </a:r>
            <a:r>
              <a:rPr lang="fr-FR" dirty="0" err="1" smtClean="0"/>
              <a:t>got</a:t>
            </a:r>
            <a:r>
              <a:rPr lang="fr-FR" dirty="0" smtClean="0"/>
              <a:t> one </a:t>
            </a:r>
            <a:r>
              <a:rPr lang="fr-FR" dirty="0" err="1" smtClean="0"/>
              <a:t>brother</a:t>
            </a:r>
            <a:r>
              <a:rPr lang="fr-FR" dirty="0"/>
              <a:t> </a:t>
            </a:r>
            <a:r>
              <a:rPr lang="fr-FR" dirty="0" err="1" smtClean="0"/>
              <a:t>whose</a:t>
            </a:r>
            <a:r>
              <a:rPr lang="fr-FR" dirty="0" smtClean="0"/>
              <a:t> name </a:t>
            </a:r>
            <a:r>
              <a:rPr lang="fr-FR" dirty="0" err="1" smtClean="0"/>
              <a:t>is</a:t>
            </a:r>
            <a:r>
              <a:rPr lang="fr-FR" dirty="0" smtClean="0"/>
              <a:t> Geoffrey. He </a:t>
            </a:r>
            <a:r>
              <a:rPr lang="fr-FR" dirty="0" err="1" smtClean="0"/>
              <a:t>is</a:t>
            </a:r>
            <a:r>
              <a:rPr lang="fr-FR" dirty="0"/>
              <a:t> </a:t>
            </a:r>
            <a:r>
              <a:rPr lang="fr-FR" dirty="0" err="1" smtClean="0"/>
              <a:t>twenty</a:t>
            </a:r>
            <a:r>
              <a:rPr lang="fr-FR" dirty="0" smtClean="0"/>
              <a:t> </a:t>
            </a:r>
            <a:r>
              <a:rPr lang="fr-FR" dirty="0" err="1" smtClean="0"/>
              <a:t>years</a:t>
            </a:r>
            <a:r>
              <a:rPr lang="fr-FR" dirty="0" smtClean="0"/>
              <a:t> </a:t>
            </a:r>
            <a:r>
              <a:rPr lang="fr-FR" dirty="0" err="1" smtClean="0"/>
              <a:t>old</a:t>
            </a:r>
            <a:r>
              <a:rPr lang="fr-FR" dirty="0" smtClean="0"/>
              <a:t>. 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2780928"/>
            <a:ext cx="4211960" cy="315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89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03548" y="188640"/>
            <a:ext cx="7772400" cy="2763738"/>
          </a:xfrm>
        </p:spPr>
        <p:txBody>
          <a:bodyPr>
            <a:normAutofit/>
          </a:bodyPr>
          <a:lstStyle/>
          <a:p>
            <a:r>
              <a:rPr lang="fr-FR" dirty="0" smtClean="0"/>
              <a:t>My </a:t>
            </a:r>
            <a:r>
              <a:rPr lang="fr-FR" dirty="0" err="1" smtClean="0"/>
              <a:t>two</a:t>
            </a:r>
            <a:r>
              <a:rPr lang="fr-FR" dirty="0" smtClean="0"/>
              <a:t> </a:t>
            </a:r>
            <a:r>
              <a:rPr lang="fr-FR" dirty="0" err="1" smtClean="0"/>
              <a:t>cousin’s</a:t>
            </a:r>
            <a:r>
              <a:rPr lang="fr-FR" dirty="0" smtClean="0"/>
              <a:t> </a:t>
            </a:r>
            <a:r>
              <a:rPr lang="fr-FR" dirty="0" err="1" smtClean="0"/>
              <a:t>names</a:t>
            </a:r>
            <a:r>
              <a:rPr lang="fr-FR" dirty="0" smtClean="0"/>
              <a:t> are Mary and Vincent. </a:t>
            </a:r>
            <a:r>
              <a:rPr lang="fr-FR" dirty="0" err="1" smtClean="0"/>
              <a:t>They</a:t>
            </a:r>
            <a:r>
              <a:rPr lang="fr-FR" dirty="0" smtClean="0"/>
              <a:t> are </a:t>
            </a:r>
            <a:r>
              <a:rPr lang="fr-FR" dirty="0" err="1" smtClean="0"/>
              <a:t>fourteen</a:t>
            </a:r>
            <a:r>
              <a:rPr lang="fr-FR" dirty="0" smtClean="0"/>
              <a:t> and </a:t>
            </a:r>
            <a:r>
              <a:rPr lang="fr-FR" dirty="0" err="1" smtClean="0"/>
              <a:t>seventeen</a:t>
            </a:r>
            <a:r>
              <a:rPr lang="fr-FR" dirty="0" smtClean="0"/>
              <a:t> </a:t>
            </a:r>
            <a:r>
              <a:rPr lang="fr-FR" dirty="0" err="1" smtClean="0"/>
              <a:t>years</a:t>
            </a:r>
            <a:r>
              <a:rPr lang="fr-FR" dirty="0" smtClean="0"/>
              <a:t> </a:t>
            </a:r>
            <a:r>
              <a:rPr lang="fr-FR" dirty="0" err="1" smtClean="0"/>
              <a:t>old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2738466"/>
            <a:ext cx="5045601" cy="378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59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1872208"/>
          </a:xfrm>
        </p:spPr>
        <p:txBody>
          <a:bodyPr>
            <a:normAutofit/>
          </a:bodyPr>
          <a:lstStyle/>
          <a:p>
            <a:r>
              <a:rPr lang="fr-FR" dirty="0" smtClean="0"/>
              <a:t>My </a:t>
            </a:r>
            <a:r>
              <a:rPr lang="fr-FR" dirty="0" err="1" smtClean="0"/>
              <a:t>grandmother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a music </a:t>
            </a:r>
            <a:r>
              <a:rPr lang="fr-FR" dirty="0" err="1" smtClean="0"/>
              <a:t>conductor</a:t>
            </a:r>
            <a:r>
              <a:rPr lang="fr-FR" dirty="0" smtClean="0"/>
              <a:t> and </a:t>
            </a:r>
            <a:r>
              <a:rPr lang="fr-FR" dirty="0" err="1" smtClean="0"/>
              <a:t>my</a:t>
            </a:r>
            <a:r>
              <a:rPr lang="fr-FR" dirty="0" smtClean="0"/>
              <a:t> </a:t>
            </a:r>
            <a:r>
              <a:rPr lang="fr-FR" dirty="0" err="1" smtClean="0"/>
              <a:t>grandfather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retired</a:t>
            </a:r>
            <a:r>
              <a:rPr lang="fr-FR" dirty="0"/>
              <a:t>.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2420888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91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72494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I ‘m fond of </a:t>
            </a:r>
            <a:r>
              <a:rPr lang="fr-FR" dirty="0" err="1" smtClean="0"/>
              <a:t>animals</a:t>
            </a:r>
            <a:r>
              <a:rPr lang="fr-FR" dirty="0" smtClean="0"/>
              <a:t>: I have 2 pets: one </a:t>
            </a:r>
            <a:br>
              <a:rPr lang="fr-FR" dirty="0" smtClean="0"/>
            </a:br>
            <a:r>
              <a:rPr lang="fr-FR" dirty="0" smtClean="0"/>
              <a:t> pet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i="1" dirty="0" smtClean="0"/>
              <a:t>Tequila</a:t>
            </a:r>
            <a:r>
              <a:rPr lang="fr-FR" dirty="0" smtClean="0"/>
              <a:t>. </a:t>
            </a:r>
            <a:r>
              <a:rPr lang="fr-FR" dirty="0" err="1" smtClean="0"/>
              <a:t>She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a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cute</a:t>
            </a:r>
            <a:r>
              <a:rPr lang="fr-FR" dirty="0" smtClean="0"/>
              <a:t> </a:t>
            </a:r>
            <a:r>
              <a:rPr lang="fr-FR" dirty="0" err="1" smtClean="0"/>
              <a:t>little</a:t>
            </a:r>
            <a:r>
              <a:rPr lang="fr-FR" dirty="0" smtClean="0"/>
              <a:t> dog. 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276872"/>
            <a:ext cx="4104456" cy="3078342"/>
          </a:xfrm>
        </p:spPr>
      </p:pic>
      <p:pic>
        <p:nvPicPr>
          <p:cNvPr id="5" name="Espace réservé du contenu 4" descr="2008-01-13-20moi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3691438"/>
            <a:ext cx="4427984" cy="295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1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332657"/>
            <a:ext cx="7772400" cy="720079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My second pet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i="1" dirty="0" smtClean="0"/>
              <a:t>Gros </a:t>
            </a:r>
            <a:r>
              <a:rPr lang="fr-FR" i="1" dirty="0" err="1" smtClean="0"/>
              <a:t>Vynile</a:t>
            </a:r>
            <a:endParaRPr lang="fr-FR" i="1" dirty="0"/>
          </a:p>
        </p:txBody>
      </p:sp>
      <p:pic>
        <p:nvPicPr>
          <p:cNvPr id="4" name="Image 3" descr="100_0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196752"/>
            <a:ext cx="7200800" cy="5400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152128"/>
          </a:xfrm>
        </p:spPr>
        <p:txBody>
          <a:bodyPr/>
          <a:lstStyle/>
          <a:p>
            <a:r>
              <a:rPr lang="fr-FR" dirty="0" smtClean="0"/>
              <a:t>I  </a:t>
            </a:r>
            <a:r>
              <a:rPr lang="fr-FR" dirty="0" err="1" smtClean="0"/>
              <a:t>like</a:t>
            </a:r>
            <a:r>
              <a:rPr lang="fr-FR" dirty="0" smtClean="0"/>
              <a:t> to </a:t>
            </a:r>
            <a:r>
              <a:rPr lang="fr-FR" dirty="0" err="1" smtClean="0"/>
              <a:t>play</a:t>
            </a:r>
            <a:r>
              <a:rPr lang="fr-FR" dirty="0" smtClean="0"/>
              <a:t> football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844824"/>
            <a:ext cx="7664156" cy="475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094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549</TotalTime>
  <Words>174</Words>
  <Application>Microsoft Office PowerPoint</Application>
  <PresentationFormat>Affichage à l'écran (4:3)</PresentationFormat>
  <Paragraphs>28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Présentation PowerPoint</vt:lpstr>
      <vt:lpstr>Sunday February 1st 2014  Hello my name is Mikael. I have got a  mother who is music teacher: her name is Florence.  My dad’s  name is Dominique.  </vt:lpstr>
      <vt:lpstr> Last winter I went to la Cluzaz with my mother, this is a very nice mountain village in France</vt:lpstr>
      <vt:lpstr>I have got one brother whose name is Geoffrey. He is twenty years old.  </vt:lpstr>
      <vt:lpstr>My two cousin’s names are Mary and Vincent. They are fourteen and seventeen years old.</vt:lpstr>
      <vt:lpstr>My grandmother is a music conductor and my grandfather is retired.</vt:lpstr>
      <vt:lpstr> I ‘m fond of animals: I have 2 pets: one   pet is Tequila. She is a very cute little dog. </vt:lpstr>
      <vt:lpstr>My second pet is Gros Vynile</vt:lpstr>
      <vt:lpstr>I  like to play football </vt:lpstr>
      <vt:lpstr>I like also to play tennis </vt:lpstr>
      <vt:lpstr>I travelled to spain when I was a little boy. It was for a wedding in Catalonia.  Look at the cathedral Sagrada familia!</vt:lpstr>
      <vt:lpstr>I travelled to Romania :this is my friend Larisa  in Bacau.</vt:lpstr>
      <vt:lpstr>I love mangas! </vt:lpstr>
      <vt:lpstr>I like to play the piano and trumpet.</vt:lpstr>
      <vt:lpstr> Powerpoint presentation and photos: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Sunday February 1st 2014  Hello my name is Mikael i have got 1 mother her name is Florence and 1 dad his name is Dominique, I have got 1 cousin and 1 cousin I have got 1 uncle and 1 aunt  grandfather and 1 grandmother. I study French English and Spanish. I travel Rumania, England, and Spine. My hobbies are basketball I play trumpet in academy of music and piano. I like football</dc:title>
  <dc:creator>Mikael</dc:creator>
  <cp:lastModifiedBy>PC</cp:lastModifiedBy>
  <cp:revision>40</cp:revision>
  <dcterms:created xsi:type="dcterms:W3CDTF">2014-02-02T16:09:06Z</dcterms:created>
  <dcterms:modified xsi:type="dcterms:W3CDTF">2014-07-08T12:28:46Z</dcterms:modified>
</cp:coreProperties>
</file>