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91" r:id="rId2"/>
    <p:sldId id="257" r:id="rId3"/>
    <p:sldId id="258" r:id="rId4"/>
    <p:sldId id="263" r:id="rId5"/>
    <p:sldId id="290" r:id="rId6"/>
    <p:sldId id="294" r:id="rId7"/>
    <p:sldId id="264" r:id="rId8"/>
    <p:sldId id="286" r:id="rId9"/>
    <p:sldId id="270" r:id="rId10"/>
    <p:sldId id="288" r:id="rId11"/>
    <p:sldId id="301" r:id="rId12"/>
    <p:sldId id="300" r:id="rId13"/>
    <p:sldId id="269" r:id="rId14"/>
    <p:sldId id="278" r:id="rId15"/>
    <p:sldId id="272" r:id="rId16"/>
    <p:sldId id="279" r:id="rId17"/>
    <p:sldId id="271" r:id="rId18"/>
    <p:sldId id="281" r:id="rId19"/>
    <p:sldId id="298" r:id="rId20"/>
    <p:sldId id="297" r:id="rId21"/>
    <p:sldId id="299" r:id="rId22"/>
    <p:sldId id="267" r:id="rId23"/>
    <p:sldId id="273" r:id="rId24"/>
    <p:sldId id="283" r:id="rId25"/>
    <p:sldId id="284" r:id="rId26"/>
    <p:sldId id="296" r:id="rId27"/>
    <p:sldId id="266"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99FF"/>
    <a:srgbClr val="0D0359"/>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5" autoAdjust="0"/>
    <p:restoredTop sz="91987" autoAdjust="0"/>
  </p:normalViewPr>
  <p:slideViewPr>
    <p:cSldViewPr>
      <p:cViewPr varScale="1">
        <p:scale>
          <a:sx n="64" d="100"/>
          <a:sy n="64"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EA5BAA-417D-4130-8492-27079572A1F9}" type="datetimeFigureOut">
              <a:rPr lang="fr-FR"/>
              <a:pPr>
                <a:defRPr/>
              </a:pPr>
              <a:t>13/05/2010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3615D1E-767C-4397-A099-08CBD1AE2F8B}"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a:lstStyle/>
          <a:p>
            <a:endParaRPr lang="fr-FR" smtClean="0"/>
          </a:p>
        </p:txBody>
      </p:sp>
      <p:sp>
        <p:nvSpPr>
          <p:cNvPr id="430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7DFC61-920B-4CBB-AB3D-386642E624CA}" type="slidenum">
              <a:rPr lang="fr-FR" smtClean="0"/>
              <a:pPr/>
              <a:t>4</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a:lstStyle/>
          <a:p>
            <a:endParaRPr lang="fr-FR"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61FE64-C3B5-4333-9424-9A13B3BD404A}" type="slidenum">
              <a:rPr lang="fr-FR" smtClean="0"/>
              <a:pPr/>
              <a:t>5</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a:lstStyle/>
          <a:p>
            <a:pPr eaLnBrk="1" hangingPunct="1"/>
            <a:endParaRPr lang="fr-FR" smtClean="0"/>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29913B-ED26-496F-BB5E-2AE8B949CF93}" type="slidenum">
              <a:rPr lang="fr-FR" smtClean="0"/>
              <a:pPr/>
              <a:t>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a:lstStyle/>
          <a:p>
            <a:pPr eaLnBrk="1" hangingPunct="1">
              <a:spcBef>
                <a:spcPct val="0"/>
              </a:spcBef>
            </a:pPr>
            <a:endParaRPr lang="fr-FR" smtClean="0"/>
          </a:p>
        </p:txBody>
      </p:sp>
      <p:sp>
        <p:nvSpPr>
          <p:cNvPr id="460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72576-D2EE-4B32-93DC-D6F94B76A66A}" type="slidenum">
              <a:rPr lang="fr-FR" smtClean="0"/>
              <a:pPr/>
              <a:t>18</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pPr eaLnBrk="1" hangingPunct="1"/>
            <a:r>
              <a:rPr lang="fr-FR" smtClean="0"/>
              <a:t>Bab Doukkala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eaLnBrk="1" hangingPunct="1"/>
            <a:r>
              <a:rPr lang="fr-FR" smtClean="0"/>
              <a:t>Bab Doukkala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defRPr/>
              </a:pPr>
              <a:endParaRPr lang="fr-FR"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defRPr/>
              </a:pPr>
              <a:endParaRPr lang="fr-FR"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fr-FR"/>
            </a:p>
          </p:txBody>
        </p:sp>
      </p:grpSp>
      <p:sp>
        <p:nvSpPr>
          <p:cNvPr id="5018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fr-FR"/>
              <a:t>Cliquez pour modifier le style du titre</a:t>
            </a:r>
          </a:p>
        </p:txBody>
      </p:sp>
      <p:sp>
        <p:nvSpPr>
          <p:cNvPr id="5018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fld id="{4F793E78-7F7C-4BDA-916B-4521983C96D5}" type="datetimeFigureOut">
              <a:rPr lang="fr-FR"/>
              <a:pPr>
                <a:defRPr/>
              </a:pPr>
              <a:t>13/05/2010</a:t>
            </a:fld>
            <a:endParaRPr lang="fr-FR"/>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fr-FR"/>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0C66167B-78F8-4AF0-945A-7C67645DCBD6}" type="slidenum">
              <a:rPr lang="fr-FR"/>
              <a:pPr>
                <a:defRPr/>
              </a:pPr>
              <a:t>‹N°›</a:t>
            </a:fld>
            <a:endParaRPr lang="fr-FR"/>
          </a:p>
        </p:txBody>
      </p:sp>
    </p:spTree>
  </p:cSld>
  <p:clrMapOvr>
    <a:masterClrMapping/>
  </p:clrMapOvr>
  <p:transition>
    <p:split orient="ver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p:txBody>
          <a:bodyPr/>
          <a:lstStyle>
            <a:lvl1pPr>
              <a:defRPr/>
            </a:lvl1pPr>
          </a:lstStyle>
          <a:p>
            <a:pPr>
              <a:defRPr/>
            </a:pPr>
            <a:fld id="{07517AE5-D87A-4D6E-A247-A51B5B804970}" type="datetimeFigureOut">
              <a:rPr lang="fr-FR"/>
              <a:pPr>
                <a:defRPr/>
              </a:pPr>
              <a:t>13/05/2010</a:t>
            </a:fld>
            <a:endParaRPr lang="fr-FR"/>
          </a:p>
        </p:txBody>
      </p:sp>
      <p:sp>
        <p:nvSpPr>
          <p:cNvPr id="5" name="Rectangle 9"/>
          <p:cNvSpPr>
            <a:spLocks noGrp="1" noChangeArrowheads="1"/>
          </p:cNvSpPr>
          <p:nvPr>
            <p:ph type="ftr" sz="quarter" idx="11"/>
          </p:nvPr>
        </p:nvSpPr>
        <p:spPr/>
        <p:txBody>
          <a:bodyPr/>
          <a:lstStyle>
            <a:lvl1pPr>
              <a:defRPr/>
            </a:lvl1pPr>
          </a:lstStyle>
          <a:p>
            <a:pPr>
              <a:defRPr/>
            </a:pPr>
            <a:endParaRPr lang="fr-FR"/>
          </a:p>
        </p:txBody>
      </p:sp>
      <p:sp>
        <p:nvSpPr>
          <p:cNvPr id="6" name="Rectangle 10"/>
          <p:cNvSpPr>
            <a:spLocks noGrp="1" noChangeArrowheads="1"/>
          </p:cNvSpPr>
          <p:nvPr>
            <p:ph type="sldNum" sz="quarter" idx="12"/>
          </p:nvPr>
        </p:nvSpPr>
        <p:spPr/>
        <p:txBody>
          <a:bodyPr/>
          <a:lstStyle>
            <a:lvl1pPr>
              <a:defRPr/>
            </a:lvl1pPr>
          </a:lstStyle>
          <a:p>
            <a:pPr>
              <a:defRPr/>
            </a:pPr>
            <a:fld id="{76BD496E-4013-4F99-B54C-23241491700A}" type="slidenum">
              <a:rPr lang="fr-FR"/>
              <a:pPr>
                <a:defRPr/>
              </a:pPr>
              <a:t>‹N°›</a:t>
            </a:fld>
            <a:endParaRPr lang="fr-FR"/>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48450" y="473075"/>
            <a:ext cx="2038350" cy="53943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33400" y="473075"/>
            <a:ext cx="5962650" cy="53943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p:txBody>
          <a:bodyPr/>
          <a:lstStyle>
            <a:lvl1pPr>
              <a:defRPr/>
            </a:lvl1pPr>
          </a:lstStyle>
          <a:p>
            <a:pPr>
              <a:defRPr/>
            </a:pPr>
            <a:fld id="{4EB10A1E-4283-470B-811F-F07FB5EFDF09}" type="datetimeFigureOut">
              <a:rPr lang="fr-FR"/>
              <a:pPr>
                <a:defRPr/>
              </a:pPr>
              <a:t>13/05/2010</a:t>
            </a:fld>
            <a:endParaRPr lang="fr-FR"/>
          </a:p>
        </p:txBody>
      </p:sp>
      <p:sp>
        <p:nvSpPr>
          <p:cNvPr id="5" name="Rectangle 9"/>
          <p:cNvSpPr>
            <a:spLocks noGrp="1" noChangeArrowheads="1"/>
          </p:cNvSpPr>
          <p:nvPr>
            <p:ph type="ftr" sz="quarter" idx="11"/>
          </p:nvPr>
        </p:nvSpPr>
        <p:spPr/>
        <p:txBody>
          <a:bodyPr/>
          <a:lstStyle>
            <a:lvl1pPr>
              <a:defRPr/>
            </a:lvl1pPr>
          </a:lstStyle>
          <a:p>
            <a:pPr>
              <a:defRPr/>
            </a:pPr>
            <a:endParaRPr lang="fr-FR"/>
          </a:p>
        </p:txBody>
      </p:sp>
      <p:sp>
        <p:nvSpPr>
          <p:cNvPr id="6" name="Rectangle 10"/>
          <p:cNvSpPr>
            <a:spLocks noGrp="1" noChangeArrowheads="1"/>
          </p:cNvSpPr>
          <p:nvPr>
            <p:ph type="sldNum" sz="quarter" idx="12"/>
          </p:nvPr>
        </p:nvSpPr>
        <p:spPr/>
        <p:txBody>
          <a:bodyPr/>
          <a:lstStyle>
            <a:lvl1pPr>
              <a:defRPr/>
            </a:lvl1pPr>
          </a:lstStyle>
          <a:p>
            <a:pPr>
              <a:defRPr/>
            </a:pPr>
            <a:fld id="{105E59E8-6C62-4AC6-9D75-6DE0ABB6925D}" type="slidenum">
              <a:rPr lang="fr-FR"/>
              <a:pPr>
                <a:defRPr/>
              </a:pPr>
              <a:t>‹N°›</a:t>
            </a:fld>
            <a:endParaRPr lang="fr-FR"/>
          </a:p>
        </p:txBody>
      </p:sp>
    </p:spTree>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33400" y="473075"/>
            <a:ext cx="8153400" cy="53943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8"/>
          <p:cNvSpPr>
            <a:spLocks noGrp="1" noChangeArrowheads="1"/>
          </p:cNvSpPr>
          <p:nvPr>
            <p:ph type="dt" sz="half" idx="10"/>
          </p:nvPr>
        </p:nvSpPr>
        <p:spPr/>
        <p:txBody>
          <a:bodyPr/>
          <a:lstStyle>
            <a:lvl1pPr>
              <a:defRPr/>
            </a:lvl1pPr>
          </a:lstStyle>
          <a:p>
            <a:pPr>
              <a:defRPr/>
            </a:pPr>
            <a:fld id="{663BB12E-076B-4FD8-B5BF-7ACE454D02CC}" type="datetimeFigureOut">
              <a:rPr lang="fr-FR"/>
              <a:pPr>
                <a:defRPr/>
              </a:pPr>
              <a:t>13/05/2010</a:t>
            </a:fld>
            <a:endParaRPr lang="fr-FR"/>
          </a:p>
        </p:txBody>
      </p:sp>
      <p:sp>
        <p:nvSpPr>
          <p:cNvPr id="4" name="Rectangle 9"/>
          <p:cNvSpPr>
            <a:spLocks noGrp="1" noChangeArrowheads="1"/>
          </p:cNvSpPr>
          <p:nvPr>
            <p:ph type="ftr" sz="quarter" idx="11"/>
          </p:nvPr>
        </p:nvSpPr>
        <p:spPr/>
        <p:txBody>
          <a:bodyPr/>
          <a:lstStyle>
            <a:lvl1pPr>
              <a:defRPr/>
            </a:lvl1pPr>
          </a:lstStyle>
          <a:p>
            <a:pPr>
              <a:defRPr/>
            </a:pPr>
            <a:endParaRPr lang="fr-FR"/>
          </a:p>
        </p:txBody>
      </p:sp>
      <p:sp>
        <p:nvSpPr>
          <p:cNvPr id="5" name="Rectangle 10"/>
          <p:cNvSpPr>
            <a:spLocks noGrp="1" noChangeArrowheads="1"/>
          </p:cNvSpPr>
          <p:nvPr>
            <p:ph type="sldNum" sz="quarter" idx="12"/>
          </p:nvPr>
        </p:nvSpPr>
        <p:spPr/>
        <p:txBody>
          <a:bodyPr/>
          <a:lstStyle>
            <a:lvl1pPr>
              <a:defRPr/>
            </a:lvl1pPr>
          </a:lstStyle>
          <a:p>
            <a:pPr>
              <a:defRPr/>
            </a:pPr>
            <a:fld id="{3F29D289-652C-4BC3-9927-69A5346D5F2B}" type="slidenum">
              <a:rPr lang="fr-FR"/>
              <a:pPr>
                <a:defRPr/>
              </a:pPr>
              <a:t>‹N°›</a:t>
            </a:fld>
            <a:endParaRPr lang="fr-FR"/>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p:txBody>
          <a:bodyPr/>
          <a:lstStyle>
            <a:lvl1pPr>
              <a:defRPr/>
            </a:lvl1pPr>
          </a:lstStyle>
          <a:p>
            <a:pPr>
              <a:defRPr/>
            </a:pPr>
            <a:fld id="{652B1459-3457-4369-A37A-8F1D1D4E8D07}" type="datetimeFigureOut">
              <a:rPr lang="fr-FR"/>
              <a:pPr>
                <a:defRPr/>
              </a:pPr>
              <a:t>13/05/2010</a:t>
            </a:fld>
            <a:endParaRPr lang="fr-FR"/>
          </a:p>
        </p:txBody>
      </p:sp>
      <p:sp>
        <p:nvSpPr>
          <p:cNvPr id="5" name="Rectangle 9"/>
          <p:cNvSpPr>
            <a:spLocks noGrp="1" noChangeArrowheads="1"/>
          </p:cNvSpPr>
          <p:nvPr>
            <p:ph type="ftr" sz="quarter" idx="11"/>
          </p:nvPr>
        </p:nvSpPr>
        <p:spPr/>
        <p:txBody>
          <a:bodyPr/>
          <a:lstStyle>
            <a:lvl1pPr>
              <a:defRPr/>
            </a:lvl1pPr>
          </a:lstStyle>
          <a:p>
            <a:pPr>
              <a:defRPr/>
            </a:pPr>
            <a:endParaRPr lang="fr-FR"/>
          </a:p>
        </p:txBody>
      </p:sp>
      <p:sp>
        <p:nvSpPr>
          <p:cNvPr id="6" name="Rectangle 10"/>
          <p:cNvSpPr>
            <a:spLocks noGrp="1" noChangeArrowheads="1"/>
          </p:cNvSpPr>
          <p:nvPr>
            <p:ph type="sldNum" sz="quarter" idx="12"/>
          </p:nvPr>
        </p:nvSpPr>
        <p:spPr/>
        <p:txBody>
          <a:bodyPr/>
          <a:lstStyle>
            <a:lvl1pPr>
              <a:defRPr/>
            </a:lvl1pPr>
          </a:lstStyle>
          <a:p>
            <a:pPr>
              <a:defRPr/>
            </a:pPr>
            <a:fld id="{8F3D9CEB-CBE8-410E-9D83-39E44ED5059D}" type="slidenum">
              <a:rPr lang="fr-FR"/>
              <a:pPr>
                <a:defRPr/>
              </a:pPr>
              <a:t>‹N°›</a:t>
            </a:fld>
            <a:endParaRPr lang="fr-FR"/>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p:txBody>
          <a:bodyPr/>
          <a:lstStyle>
            <a:lvl1pPr>
              <a:defRPr/>
            </a:lvl1pPr>
          </a:lstStyle>
          <a:p>
            <a:pPr>
              <a:defRPr/>
            </a:pPr>
            <a:fld id="{2C63A362-1527-421B-91A9-601D5FB33DE6}" type="datetimeFigureOut">
              <a:rPr lang="fr-FR"/>
              <a:pPr>
                <a:defRPr/>
              </a:pPr>
              <a:t>13/05/2010</a:t>
            </a:fld>
            <a:endParaRPr lang="fr-FR"/>
          </a:p>
        </p:txBody>
      </p:sp>
      <p:sp>
        <p:nvSpPr>
          <p:cNvPr id="5" name="Rectangle 9"/>
          <p:cNvSpPr>
            <a:spLocks noGrp="1" noChangeArrowheads="1"/>
          </p:cNvSpPr>
          <p:nvPr>
            <p:ph type="ftr" sz="quarter" idx="11"/>
          </p:nvPr>
        </p:nvSpPr>
        <p:spPr/>
        <p:txBody>
          <a:bodyPr/>
          <a:lstStyle>
            <a:lvl1pPr>
              <a:defRPr/>
            </a:lvl1pPr>
          </a:lstStyle>
          <a:p>
            <a:pPr>
              <a:defRPr/>
            </a:pPr>
            <a:endParaRPr lang="fr-FR"/>
          </a:p>
        </p:txBody>
      </p:sp>
      <p:sp>
        <p:nvSpPr>
          <p:cNvPr id="6" name="Rectangle 10"/>
          <p:cNvSpPr>
            <a:spLocks noGrp="1" noChangeArrowheads="1"/>
          </p:cNvSpPr>
          <p:nvPr>
            <p:ph type="sldNum" sz="quarter" idx="12"/>
          </p:nvPr>
        </p:nvSpPr>
        <p:spPr/>
        <p:txBody>
          <a:bodyPr/>
          <a:lstStyle>
            <a:lvl1pPr>
              <a:defRPr/>
            </a:lvl1pPr>
          </a:lstStyle>
          <a:p>
            <a:pPr>
              <a:defRPr/>
            </a:pPr>
            <a:fld id="{CF99A7B4-DDBB-4C81-A2A6-831F04C74F39}" type="slidenum">
              <a:rPr lang="fr-FR"/>
              <a:pPr>
                <a:defRPr/>
              </a:pPr>
              <a:t>‹N°›</a:t>
            </a:fld>
            <a:endParaRPr lang="fr-FR"/>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p:txBody>
          <a:bodyPr/>
          <a:lstStyle>
            <a:lvl1pPr>
              <a:defRPr/>
            </a:lvl1pPr>
          </a:lstStyle>
          <a:p>
            <a:pPr>
              <a:defRPr/>
            </a:pPr>
            <a:fld id="{40D92F27-9DD0-4C89-A150-52D33B4C0AB8}" type="datetimeFigureOut">
              <a:rPr lang="fr-FR"/>
              <a:pPr>
                <a:defRPr/>
              </a:pPr>
              <a:t>13/05/2010</a:t>
            </a:fld>
            <a:endParaRPr lang="fr-FR"/>
          </a:p>
        </p:txBody>
      </p:sp>
      <p:sp>
        <p:nvSpPr>
          <p:cNvPr id="6" name="Rectangle 9"/>
          <p:cNvSpPr>
            <a:spLocks noGrp="1" noChangeArrowheads="1"/>
          </p:cNvSpPr>
          <p:nvPr>
            <p:ph type="ftr" sz="quarter" idx="11"/>
          </p:nvPr>
        </p:nvSpPr>
        <p:spPr/>
        <p:txBody>
          <a:bodyPr/>
          <a:lstStyle>
            <a:lvl1pPr>
              <a:defRPr/>
            </a:lvl1pPr>
          </a:lstStyle>
          <a:p>
            <a:pPr>
              <a:defRPr/>
            </a:pPr>
            <a:endParaRPr lang="fr-FR"/>
          </a:p>
        </p:txBody>
      </p:sp>
      <p:sp>
        <p:nvSpPr>
          <p:cNvPr id="7" name="Rectangle 10"/>
          <p:cNvSpPr>
            <a:spLocks noGrp="1" noChangeArrowheads="1"/>
          </p:cNvSpPr>
          <p:nvPr>
            <p:ph type="sldNum" sz="quarter" idx="12"/>
          </p:nvPr>
        </p:nvSpPr>
        <p:spPr/>
        <p:txBody>
          <a:bodyPr/>
          <a:lstStyle>
            <a:lvl1pPr>
              <a:defRPr/>
            </a:lvl1pPr>
          </a:lstStyle>
          <a:p>
            <a:pPr>
              <a:defRPr/>
            </a:pPr>
            <a:fld id="{B89BAC33-C7E2-40B2-A7D5-6F49E369EC32}" type="slidenum">
              <a:rPr lang="fr-FR"/>
              <a:pPr>
                <a:defRPr/>
              </a:pPr>
              <a:t>‹N°›</a:t>
            </a:fld>
            <a:endParaRPr lang="fr-FR"/>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p:txBody>
          <a:bodyPr/>
          <a:lstStyle>
            <a:lvl1pPr>
              <a:defRPr/>
            </a:lvl1pPr>
          </a:lstStyle>
          <a:p>
            <a:pPr>
              <a:defRPr/>
            </a:pPr>
            <a:fld id="{2382D50A-1344-4BB7-BAA2-0290AA9C4F16}" type="datetimeFigureOut">
              <a:rPr lang="fr-FR"/>
              <a:pPr>
                <a:defRPr/>
              </a:pPr>
              <a:t>13/05/2010</a:t>
            </a:fld>
            <a:endParaRPr lang="fr-FR"/>
          </a:p>
        </p:txBody>
      </p:sp>
      <p:sp>
        <p:nvSpPr>
          <p:cNvPr id="8" name="Rectangle 9"/>
          <p:cNvSpPr>
            <a:spLocks noGrp="1" noChangeArrowheads="1"/>
          </p:cNvSpPr>
          <p:nvPr>
            <p:ph type="ftr" sz="quarter" idx="11"/>
          </p:nvPr>
        </p:nvSpPr>
        <p:spPr/>
        <p:txBody>
          <a:bodyPr/>
          <a:lstStyle>
            <a:lvl1pPr>
              <a:defRPr/>
            </a:lvl1pPr>
          </a:lstStyle>
          <a:p>
            <a:pPr>
              <a:defRPr/>
            </a:pPr>
            <a:endParaRPr lang="fr-FR"/>
          </a:p>
        </p:txBody>
      </p:sp>
      <p:sp>
        <p:nvSpPr>
          <p:cNvPr id="9" name="Rectangle 10"/>
          <p:cNvSpPr>
            <a:spLocks noGrp="1" noChangeArrowheads="1"/>
          </p:cNvSpPr>
          <p:nvPr>
            <p:ph type="sldNum" sz="quarter" idx="12"/>
          </p:nvPr>
        </p:nvSpPr>
        <p:spPr/>
        <p:txBody>
          <a:bodyPr/>
          <a:lstStyle>
            <a:lvl1pPr>
              <a:defRPr/>
            </a:lvl1pPr>
          </a:lstStyle>
          <a:p>
            <a:pPr>
              <a:defRPr/>
            </a:pPr>
            <a:fld id="{4275096F-6294-4CE9-9491-DD0D70B52762}" type="slidenum">
              <a:rPr lang="fr-FR"/>
              <a:pPr>
                <a:defRPr/>
              </a:pPr>
              <a:t>‹N°›</a:t>
            </a:fld>
            <a:endParaRPr lang="fr-FR"/>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p:txBody>
          <a:bodyPr/>
          <a:lstStyle>
            <a:lvl1pPr>
              <a:defRPr/>
            </a:lvl1pPr>
          </a:lstStyle>
          <a:p>
            <a:pPr>
              <a:defRPr/>
            </a:pPr>
            <a:fld id="{2D4B0337-5552-4952-A0FB-19010F6D60ED}" type="datetimeFigureOut">
              <a:rPr lang="fr-FR"/>
              <a:pPr>
                <a:defRPr/>
              </a:pPr>
              <a:t>13/05/2010</a:t>
            </a:fld>
            <a:endParaRPr lang="fr-FR"/>
          </a:p>
        </p:txBody>
      </p:sp>
      <p:sp>
        <p:nvSpPr>
          <p:cNvPr id="4" name="Rectangle 9"/>
          <p:cNvSpPr>
            <a:spLocks noGrp="1" noChangeArrowheads="1"/>
          </p:cNvSpPr>
          <p:nvPr>
            <p:ph type="ftr" sz="quarter" idx="11"/>
          </p:nvPr>
        </p:nvSpPr>
        <p:spPr/>
        <p:txBody>
          <a:bodyPr/>
          <a:lstStyle>
            <a:lvl1pPr>
              <a:defRPr/>
            </a:lvl1pPr>
          </a:lstStyle>
          <a:p>
            <a:pPr>
              <a:defRPr/>
            </a:pPr>
            <a:endParaRPr lang="fr-FR"/>
          </a:p>
        </p:txBody>
      </p:sp>
      <p:sp>
        <p:nvSpPr>
          <p:cNvPr id="5" name="Rectangle 10"/>
          <p:cNvSpPr>
            <a:spLocks noGrp="1" noChangeArrowheads="1"/>
          </p:cNvSpPr>
          <p:nvPr>
            <p:ph type="sldNum" sz="quarter" idx="12"/>
          </p:nvPr>
        </p:nvSpPr>
        <p:spPr/>
        <p:txBody>
          <a:bodyPr/>
          <a:lstStyle>
            <a:lvl1pPr>
              <a:defRPr/>
            </a:lvl1pPr>
          </a:lstStyle>
          <a:p>
            <a:pPr>
              <a:defRPr/>
            </a:pPr>
            <a:fld id="{9A66282D-AB6A-4F9B-B2A8-59DE29C415F9}" type="slidenum">
              <a:rPr lang="fr-FR"/>
              <a:pPr>
                <a:defRPr/>
              </a:pPr>
              <a:t>‹N°›</a:t>
            </a:fld>
            <a:endParaRPr lang="fr-FR"/>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fld id="{86878BCD-63C8-41B4-B083-B7D28997019C}" type="datetimeFigureOut">
              <a:rPr lang="fr-FR"/>
              <a:pPr>
                <a:defRPr/>
              </a:pPr>
              <a:t>13/05/2010</a:t>
            </a:fld>
            <a:endParaRPr lang="fr-FR"/>
          </a:p>
        </p:txBody>
      </p:sp>
      <p:sp>
        <p:nvSpPr>
          <p:cNvPr id="3" name="Rectangle 9"/>
          <p:cNvSpPr>
            <a:spLocks noGrp="1" noChangeArrowheads="1"/>
          </p:cNvSpPr>
          <p:nvPr>
            <p:ph type="ftr" sz="quarter" idx="11"/>
          </p:nvPr>
        </p:nvSpPr>
        <p:spPr/>
        <p:txBody>
          <a:bodyPr/>
          <a:lstStyle>
            <a:lvl1pPr>
              <a:defRPr/>
            </a:lvl1pPr>
          </a:lstStyle>
          <a:p>
            <a:pPr>
              <a:defRPr/>
            </a:pPr>
            <a:endParaRPr lang="fr-FR"/>
          </a:p>
        </p:txBody>
      </p:sp>
      <p:sp>
        <p:nvSpPr>
          <p:cNvPr id="4" name="Rectangle 10"/>
          <p:cNvSpPr>
            <a:spLocks noGrp="1" noChangeArrowheads="1"/>
          </p:cNvSpPr>
          <p:nvPr>
            <p:ph type="sldNum" sz="quarter" idx="12"/>
          </p:nvPr>
        </p:nvSpPr>
        <p:spPr/>
        <p:txBody>
          <a:bodyPr/>
          <a:lstStyle>
            <a:lvl1pPr>
              <a:defRPr/>
            </a:lvl1pPr>
          </a:lstStyle>
          <a:p>
            <a:pPr>
              <a:defRPr/>
            </a:pPr>
            <a:fld id="{9C0D4C48-0DDB-447D-A27A-AEE0BA4FB939}" type="slidenum">
              <a:rPr lang="fr-FR"/>
              <a:pPr>
                <a:defRPr/>
              </a:pPr>
              <a:t>‹N°›</a:t>
            </a:fld>
            <a:endParaRPr lang="fr-FR"/>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p:txBody>
          <a:bodyPr/>
          <a:lstStyle>
            <a:lvl1pPr>
              <a:defRPr/>
            </a:lvl1pPr>
          </a:lstStyle>
          <a:p>
            <a:pPr>
              <a:defRPr/>
            </a:pPr>
            <a:fld id="{78773324-8D2F-4FF5-B3BF-7DE0AC9A7B18}" type="datetimeFigureOut">
              <a:rPr lang="fr-FR"/>
              <a:pPr>
                <a:defRPr/>
              </a:pPr>
              <a:t>13/05/2010</a:t>
            </a:fld>
            <a:endParaRPr lang="fr-FR"/>
          </a:p>
        </p:txBody>
      </p:sp>
      <p:sp>
        <p:nvSpPr>
          <p:cNvPr id="6" name="Rectangle 9"/>
          <p:cNvSpPr>
            <a:spLocks noGrp="1" noChangeArrowheads="1"/>
          </p:cNvSpPr>
          <p:nvPr>
            <p:ph type="ftr" sz="quarter" idx="11"/>
          </p:nvPr>
        </p:nvSpPr>
        <p:spPr/>
        <p:txBody>
          <a:bodyPr/>
          <a:lstStyle>
            <a:lvl1pPr>
              <a:defRPr/>
            </a:lvl1pPr>
          </a:lstStyle>
          <a:p>
            <a:pPr>
              <a:defRPr/>
            </a:pPr>
            <a:endParaRPr lang="fr-FR"/>
          </a:p>
        </p:txBody>
      </p:sp>
      <p:sp>
        <p:nvSpPr>
          <p:cNvPr id="7" name="Rectangle 10"/>
          <p:cNvSpPr>
            <a:spLocks noGrp="1" noChangeArrowheads="1"/>
          </p:cNvSpPr>
          <p:nvPr>
            <p:ph type="sldNum" sz="quarter" idx="12"/>
          </p:nvPr>
        </p:nvSpPr>
        <p:spPr/>
        <p:txBody>
          <a:bodyPr/>
          <a:lstStyle>
            <a:lvl1pPr>
              <a:defRPr/>
            </a:lvl1pPr>
          </a:lstStyle>
          <a:p>
            <a:pPr>
              <a:defRPr/>
            </a:pPr>
            <a:fld id="{1B9B851B-80B9-48A9-BF80-0865E32675D2}" type="slidenum">
              <a:rPr lang="fr-FR"/>
              <a:pPr>
                <a:defRPr/>
              </a:pPr>
              <a:t>‹N°›</a:t>
            </a:fld>
            <a:endParaRPr lang="fr-FR"/>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p:txBody>
          <a:bodyPr/>
          <a:lstStyle>
            <a:lvl1pPr>
              <a:defRPr/>
            </a:lvl1pPr>
          </a:lstStyle>
          <a:p>
            <a:pPr>
              <a:defRPr/>
            </a:pPr>
            <a:fld id="{F4017C5D-C52A-4F5B-8CFE-BF9141F65C1B}" type="datetimeFigureOut">
              <a:rPr lang="fr-FR"/>
              <a:pPr>
                <a:defRPr/>
              </a:pPr>
              <a:t>13/05/2010</a:t>
            </a:fld>
            <a:endParaRPr lang="fr-FR"/>
          </a:p>
        </p:txBody>
      </p:sp>
      <p:sp>
        <p:nvSpPr>
          <p:cNvPr id="6" name="Rectangle 9"/>
          <p:cNvSpPr>
            <a:spLocks noGrp="1" noChangeArrowheads="1"/>
          </p:cNvSpPr>
          <p:nvPr>
            <p:ph type="ftr" sz="quarter" idx="11"/>
          </p:nvPr>
        </p:nvSpPr>
        <p:spPr/>
        <p:txBody>
          <a:bodyPr/>
          <a:lstStyle>
            <a:lvl1pPr>
              <a:defRPr/>
            </a:lvl1pPr>
          </a:lstStyle>
          <a:p>
            <a:pPr>
              <a:defRPr/>
            </a:pPr>
            <a:endParaRPr lang="fr-FR"/>
          </a:p>
        </p:txBody>
      </p:sp>
      <p:sp>
        <p:nvSpPr>
          <p:cNvPr id="7" name="Rectangle 10"/>
          <p:cNvSpPr>
            <a:spLocks noGrp="1" noChangeArrowheads="1"/>
          </p:cNvSpPr>
          <p:nvPr>
            <p:ph type="sldNum" sz="quarter" idx="12"/>
          </p:nvPr>
        </p:nvSpPr>
        <p:spPr/>
        <p:txBody>
          <a:bodyPr/>
          <a:lstStyle>
            <a:lvl1pPr>
              <a:defRPr/>
            </a:lvl1pPr>
          </a:lstStyle>
          <a:p>
            <a:pPr>
              <a:defRPr/>
            </a:pPr>
            <a:fld id="{6BFD65E5-0641-4584-AA66-BAA3E2A4C982}" type="slidenum">
              <a:rPr lang="fr-FR"/>
              <a:pPr>
                <a:defRPr/>
              </a:pPr>
              <a:t>‹N°›</a:t>
            </a:fld>
            <a:endParaRPr lang="fr-F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4915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defRPr/>
              </a:pPr>
              <a:endParaRPr lang="fr-FR" sz="2400">
                <a:latin typeface="Times New Roman" pitchFamily="18" charset="0"/>
              </a:endParaRPr>
            </a:p>
          </p:txBody>
        </p:sp>
        <p:sp>
          <p:nvSpPr>
            <p:cNvPr id="4915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defRPr/>
              </a:pPr>
              <a:endParaRPr lang="fr-FR" sz="2400">
                <a:latin typeface="Times New Roman" pitchFamily="18" charset="0"/>
              </a:endParaRPr>
            </a:p>
          </p:txBody>
        </p:sp>
        <p:sp>
          <p:nvSpPr>
            <p:cNvPr id="4915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fr-FR"/>
            </a:p>
          </p:txBody>
        </p:sp>
      </p:grpSp>
      <p:sp>
        <p:nvSpPr>
          <p:cNvPr id="4915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4915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916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a:defRPr/>
            </a:pPr>
            <a:fld id="{0AC4AFA7-1D2A-4BA5-BEE4-59621D29D574}" type="datetimeFigureOut">
              <a:rPr lang="fr-FR"/>
              <a:pPr>
                <a:defRPr/>
              </a:pPr>
              <a:t>13/05/2010</a:t>
            </a:fld>
            <a:endParaRPr lang="fr-FR"/>
          </a:p>
        </p:txBody>
      </p:sp>
      <p:sp>
        <p:nvSpPr>
          <p:cNvPr id="4916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a:defRPr/>
            </a:pPr>
            <a:endParaRPr lang="fr-FR"/>
          </a:p>
        </p:txBody>
      </p:sp>
      <p:sp>
        <p:nvSpPr>
          <p:cNvPr id="4916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0B04092C-BB21-4FE6-A520-1DD470A47E06}"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p:cTn id="7" dur="1000" fill="hold"/>
                                        <p:tgtEl>
                                          <p:spTgt spid="49158"/>
                                        </p:tgtEl>
                                        <p:attrNameLst>
                                          <p:attrName>ppt_w</p:attrName>
                                        </p:attrNameLst>
                                      </p:cBhvr>
                                      <p:tavLst>
                                        <p:tav tm="0">
                                          <p:val>
                                            <p:strVal val="#ppt_w+.3"/>
                                          </p:val>
                                        </p:tav>
                                        <p:tav tm="100000">
                                          <p:val>
                                            <p:strVal val="#ppt_w"/>
                                          </p:val>
                                        </p:tav>
                                      </p:tavLst>
                                    </p:anim>
                                    <p:anim calcmode="lin" valueType="num">
                                      <p:cBhvr>
                                        <p:cTn id="8" dur="1000" fill="hold"/>
                                        <p:tgtEl>
                                          <p:spTgt spid="49158"/>
                                        </p:tgtEl>
                                        <p:attrNameLst>
                                          <p:attrName>ppt_h</p:attrName>
                                        </p:attrNameLst>
                                      </p:cBhvr>
                                      <p:tavLst>
                                        <p:tav tm="0">
                                          <p:val>
                                            <p:strVal val="#ppt_h"/>
                                          </p:val>
                                        </p:tav>
                                        <p:tav tm="100000">
                                          <p:val>
                                            <p:strVal val="#ppt_h"/>
                                          </p:val>
                                        </p:tav>
                                      </p:tavLst>
                                    </p:anim>
                                    <p:animEffect transition="in" filter="fade">
                                      <p:cBhvr>
                                        <p:cTn id="9" dur="1000"/>
                                        <p:tgtEl>
                                          <p:spTgt spid="4915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9159">
                                            <p:txEl>
                                              <p:pRg st="0" end="0"/>
                                            </p:txEl>
                                          </p:spTgt>
                                        </p:tgtEl>
                                        <p:attrNameLst>
                                          <p:attrName>style.visibility</p:attrName>
                                        </p:attrNameLst>
                                      </p:cBhvr>
                                      <p:to>
                                        <p:strVal val="visible"/>
                                      </p:to>
                                    </p:set>
                                    <p:anim calcmode="lin" valueType="num">
                                      <p:cBhvr>
                                        <p:cTn id="14" dur="1000" fill="hold"/>
                                        <p:tgtEl>
                                          <p:spTgt spid="491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91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9159">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9159">
                                            <p:txEl>
                                              <p:pRg st="1" end="1"/>
                                            </p:txEl>
                                          </p:spTgt>
                                        </p:tgtEl>
                                        <p:attrNameLst>
                                          <p:attrName>style.visibility</p:attrName>
                                        </p:attrNameLst>
                                      </p:cBhvr>
                                      <p:to>
                                        <p:strVal val="visible"/>
                                      </p:to>
                                    </p:set>
                                    <p:anim calcmode="lin" valueType="num">
                                      <p:cBhvr>
                                        <p:cTn id="19" dur="1000" fill="hold"/>
                                        <p:tgtEl>
                                          <p:spTgt spid="49159">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915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9159">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9159">
                                            <p:txEl>
                                              <p:pRg st="2" end="2"/>
                                            </p:txEl>
                                          </p:spTgt>
                                        </p:tgtEl>
                                        <p:attrNameLst>
                                          <p:attrName>style.visibility</p:attrName>
                                        </p:attrNameLst>
                                      </p:cBhvr>
                                      <p:to>
                                        <p:strVal val="visible"/>
                                      </p:to>
                                    </p:set>
                                    <p:anim calcmode="lin" valueType="num">
                                      <p:cBhvr>
                                        <p:cTn id="24" dur="1000" fill="hold"/>
                                        <p:tgtEl>
                                          <p:spTgt spid="49159">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4915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9159">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9159">
                                            <p:txEl>
                                              <p:pRg st="3" end="3"/>
                                            </p:txEl>
                                          </p:spTgt>
                                        </p:tgtEl>
                                        <p:attrNameLst>
                                          <p:attrName>style.visibility</p:attrName>
                                        </p:attrNameLst>
                                      </p:cBhvr>
                                      <p:to>
                                        <p:strVal val="visible"/>
                                      </p:to>
                                    </p:set>
                                    <p:anim calcmode="lin" valueType="num">
                                      <p:cBhvr>
                                        <p:cTn id="29" dur="1000" fill="hold"/>
                                        <p:tgtEl>
                                          <p:spTgt spid="4915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4915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9159">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49159">
                                            <p:txEl>
                                              <p:pRg st="4" end="4"/>
                                            </p:txEl>
                                          </p:spTgt>
                                        </p:tgtEl>
                                        <p:attrNameLst>
                                          <p:attrName>style.visibility</p:attrName>
                                        </p:attrNameLst>
                                      </p:cBhvr>
                                      <p:to>
                                        <p:strVal val="visible"/>
                                      </p:to>
                                    </p:set>
                                    <p:anim calcmode="lin" valueType="num">
                                      <p:cBhvr>
                                        <p:cTn id="34" dur="1000" fill="hold"/>
                                        <p:tgtEl>
                                          <p:spTgt spid="49159">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49159">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9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9" grpId="0" build="p">
        <p:tmplLst>
          <p:tmpl lvl="1">
            <p:tnLst>
              <p:par>
                <p:cTn presetID="50" presetClass="entr" presetSubtype="0" decel="100000" fill="hold" nodeType="clickEffect">
                  <p:stCondLst>
                    <p:cond delay="0"/>
                  </p:stCondLst>
                  <p:childTnLst>
                    <p:set>
                      <p:cBhvr>
                        <p:cTn dur="1" fill="hold">
                          <p:stCondLst>
                            <p:cond delay="0"/>
                          </p:stCondLst>
                        </p:cTn>
                        <p:tgtEl>
                          <p:spTgt spid="49159"/>
                        </p:tgtEl>
                        <p:attrNameLst>
                          <p:attrName>style.visibility</p:attrName>
                        </p:attrNameLst>
                      </p:cBhvr>
                      <p:to>
                        <p:strVal val="visible"/>
                      </p:to>
                    </p:set>
                    <p:anim calcmode="lin" valueType="num">
                      <p:cBhvr>
                        <p:cTn dur="1000" fill="hold"/>
                        <p:tgtEl>
                          <p:spTgt spid="49159"/>
                        </p:tgtEl>
                        <p:attrNameLst>
                          <p:attrName>ppt_w</p:attrName>
                        </p:attrNameLst>
                      </p:cBhvr>
                      <p:tavLst>
                        <p:tav tm="0">
                          <p:val>
                            <p:strVal val="#ppt_w+.3"/>
                          </p:val>
                        </p:tav>
                        <p:tav tm="100000">
                          <p:val>
                            <p:strVal val="#ppt_w"/>
                          </p:val>
                        </p:tav>
                      </p:tavLst>
                    </p:anim>
                    <p:anim calcmode="lin" valueType="num">
                      <p:cBhvr>
                        <p:cTn dur="1000" fill="hold"/>
                        <p:tgtEl>
                          <p:spTgt spid="49159"/>
                        </p:tgtEl>
                        <p:attrNameLst>
                          <p:attrName>ppt_h</p:attrName>
                        </p:attrNameLst>
                      </p:cBhvr>
                      <p:tavLst>
                        <p:tav tm="0">
                          <p:val>
                            <p:strVal val="#ppt_h"/>
                          </p:val>
                        </p:tav>
                        <p:tav tm="100000">
                          <p:val>
                            <p:strVal val="#ppt_h"/>
                          </p:val>
                        </p:tav>
                      </p:tavLst>
                    </p:anim>
                    <p:animEffect transition="in" filter="fade">
                      <p:cBhvr>
                        <p:cTn dur="1000"/>
                        <p:tgtEl>
                          <p:spTgt spid="49159"/>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49159"/>
                        </p:tgtEl>
                        <p:attrNameLst>
                          <p:attrName>style.visibility</p:attrName>
                        </p:attrNameLst>
                      </p:cBhvr>
                      <p:to>
                        <p:strVal val="visible"/>
                      </p:to>
                    </p:set>
                    <p:anim calcmode="lin" valueType="num">
                      <p:cBhvr>
                        <p:cTn dur="1000" fill="hold"/>
                        <p:tgtEl>
                          <p:spTgt spid="49159"/>
                        </p:tgtEl>
                        <p:attrNameLst>
                          <p:attrName>ppt_w</p:attrName>
                        </p:attrNameLst>
                      </p:cBhvr>
                      <p:tavLst>
                        <p:tav tm="0">
                          <p:val>
                            <p:strVal val="#ppt_w+.3"/>
                          </p:val>
                        </p:tav>
                        <p:tav tm="100000">
                          <p:val>
                            <p:strVal val="#ppt_w"/>
                          </p:val>
                        </p:tav>
                      </p:tavLst>
                    </p:anim>
                    <p:anim calcmode="lin" valueType="num">
                      <p:cBhvr>
                        <p:cTn dur="1000" fill="hold"/>
                        <p:tgtEl>
                          <p:spTgt spid="49159"/>
                        </p:tgtEl>
                        <p:attrNameLst>
                          <p:attrName>ppt_h</p:attrName>
                        </p:attrNameLst>
                      </p:cBhvr>
                      <p:tavLst>
                        <p:tav tm="0">
                          <p:val>
                            <p:strVal val="#ppt_h"/>
                          </p:val>
                        </p:tav>
                        <p:tav tm="100000">
                          <p:val>
                            <p:strVal val="#ppt_h"/>
                          </p:val>
                        </p:tav>
                      </p:tavLst>
                    </p:anim>
                    <p:animEffect transition="in" filter="fade">
                      <p:cBhvr>
                        <p:cTn dur="1000"/>
                        <p:tgtEl>
                          <p:spTgt spid="49159"/>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49159"/>
                        </p:tgtEl>
                        <p:attrNameLst>
                          <p:attrName>style.visibility</p:attrName>
                        </p:attrNameLst>
                      </p:cBhvr>
                      <p:to>
                        <p:strVal val="visible"/>
                      </p:to>
                    </p:set>
                    <p:anim calcmode="lin" valueType="num">
                      <p:cBhvr>
                        <p:cTn dur="1000" fill="hold"/>
                        <p:tgtEl>
                          <p:spTgt spid="49159"/>
                        </p:tgtEl>
                        <p:attrNameLst>
                          <p:attrName>ppt_w</p:attrName>
                        </p:attrNameLst>
                      </p:cBhvr>
                      <p:tavLst>
                        <p:tav tm="0">
                          <p:val>
                            <p:strVal val="#ppt_w+.3"/>
                          </p:val>
                        </p:tav>
                        <p:tav tm="100000">
                          <p:val>
                            <p:strVal val="#ppt_w"/>
                          </p:val>
                        </p:tav>
                      </p:tavLst>
                    </p:anim>
                    <p:anim calcmode="lin" valueType="num">
                      <p:cBhvr>
                        <p:cTn dur="1000" fill="hold"/>
                        <p:tgtEl>
                          <p:spTgt spid="49159"/>
                        </p:tgtEl>
                        <p:attrNameLst>
                          <p:attrName>ppt_h</p:attrName>
                        </p:attrNameLst>
                      </p:cBhvr>
                      <p:tavLst>
                        <p:tav tm="0">
                          <p:val>
                            <p:strVal val="#ppt_h"/>
                          </p:val>
                        </p:tav>
                        <p:tav tm="100000">
                          <p:val>
                            <p:strVal val="#ppt_h"/>
                          </p:val>
                        </p:tav>
                      </p:tavLst>
                    </p:anim>
                    <p:animEffect transition="in" filter="fade">
                      <p:cBhvr>
                        <p:cTn dur="1000"/>
                        <p:tgtEl>
                          <p:spTgt spid="49159"/>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49159"/>
                        </p:tgtEl>
                        <p:attrNameLst>
                          <p:attrName>style.visibility</p:attrName>
                        </p:attrNameLst>
                      </p:cBhvr>
                      <p:to>
                        <p:strVal val="visible"/>
                      </p:to>
                    </p:set>
                    <p:anim calcmode="lin" valueType="num">
                      <p:cBhvr>
                        <p:cTn dur="1000" fill="hold"/>
                        <p:tgtEl>
                          <p:spTgt spid="49159"/>
                        </p:tgtEl>
                        <p:attrNameLst>
                          <p:attrName>ppt_w</p:attrName>
                        </p:attrNameLst>
                      </p:cBhvr>
                      <p:tavLst>
                        <p:tav tm="0">
                          <p:val>
                            <p:strVal val="#ppt_w+.3"/>
                          </p:val>
                        </p:tav>
                        <p:tav tm="100000">
                          <p:val>
                            <p:strVal val="#ppt_w"/>
                          </p:val>
                        </p:tav>
                      </p:tavLst>
                    </p:anim>
                    <p:anim calcmode="lin" valueType="num">
                      <p:cBhvr>
                        <p:cTn dur="1000" fill="hold"/>
                        <p:tgtEl>
                          <p:spTgt spid="49159"/>
                        </p:tgtEl>
                        <p:attrNameLst>
                          <p:attrName>ppt_h</p:attrName>
                        </p:attrNameLst>
                      </p:cBhvr>
                      <p:tavLst>
                        <p:tav tm="0">
                          <p:val>
                            <p:strVal val="#ppt_h"/>
                          </p:val>
                        </p:tav>
                        <p:tav tm="100000">
                          <p:val>
                            <p:strVal val="#ppt_h"/>
                          </p:val>
                        </p:tav>
                      </p:tavLst>
                    </p:anim>
                    <p:animEffect transition="in" filter="fade">
                      <p:cBhvr>
                        <p:cTn dur="1000"/>
                        <p:tgtEl>
                          <p:spTgt spid="49159"/>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49159"/>
                        </p:tgtEl>
                        <p:attrNameLst>
                          <p:attrName>style.visibility</p:attrName>
                        </p:attrNameLst>
                      </p:cBhvr>
                      <p:to>
                        <p:strVal val="visible"/>
                      </p:to>
                    </p:set>
                    <p:anim calcmode="lin" valueType="num">
                      <p:cBhvr>
                        <p:cTn dur="1000" fill="hold"/>
                        <p:tgtEl>
                          <p:spTgt spid="49159"/>
                        </p:tgtEl>
                        <p:attrNameLst>
                          <p:attrName>ppt_w</p:attrName>
                        </p:attrNameLst>
                      </p:cBhvr>
                      <p:tavLst>
                        <p:tav tm="0">
                          <p:val>
                            <p:strVal val="#ppt_w+.3"/>
                          </p:val>
                        </p:tav>
                        <p:tav tm="100000">
                          <p:val>
                            <p:strVal val="#ppt_w"/>
                          </p:val>
                        </p:tav>
                      </p:tavLst>
                    </p:anim>
                    <p:anim calcmode="lin" valueType="num">
                      <p:cBhvr>
                        <p:cTn dur="1000" fill="hold"/>
                        <p:tgtEl>
                          <p:spTgt spid="49159"/>
                        </p:tgtEl>
                        <p:attrNameLst>
                          <p:attrName>ppt_h</p:attrName>
                        </p:attrNameLst>
                      </p:cBhvr>
                      <p:tavLst>
                        <p:tav tm="0">
                          <p:val>
                            <p:strVal val="#ppt_h"/>
                          </p:val>
                        </p:tav>
                        <p:tav tm="100000">
                          <p:val>
                            <p:strVal val="#ppt_h"/>
                          </p:val>
                        </p:tav>
                      </p:tavLst>
                    </p:anim>
                    <p:animEffect transition="in" filter="fade">
                      <p:cBhvr>
                        <p:cTn dur="1000"/>
                        <p:tgtEl>
                          <p:spTgt spid="49159"/>
                        </p:tgtEl>
                      </p:cBhvr>
                    </p:animEffect>
                  </p:childTnLst>
                </p:cTn>
              </p:par>
            </p:tnLst>
          </p:tmpl>
        </p:tmplLst>
      </p:bldP>
    </p:bld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linternaute.com/voyage/maroc/marrakech/aller/"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linternaute.com/voyage/maroc/marrakech/musee/" TargetMode="External"/><Relationship Id="rId5" Type="http://schemas.openxmlformats.org/officeDocument/2006/relationships/hyperlink" Target="http://www.linternaute.com/voyage/maroc/marrakech/monument/" TargetMode="External"/><Relationship Id="rId4" Type="http://schemas.openxmlformats.org/officeDocument/2006/relationships/hyperlink" Target="http://www.linternaute.com/voyage/maroc/marrakech/monument/la-mosquee-de-la-koutoub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cstate="print"/>
          <a:srcRect/>
          <a:stretch>
            <a:fillRect/>
          </a:stretch>
        </p:blipFill>
        <p:spPr bwMode="auto">
          <a:xfrm>
            <a:off x="0" y="0"/>
            <a:ext cx="9143999" cy="6858000"/>
          </a:xfrm>
          <a:prstGeom prst="rect">
            <a:avLst/>
          </a:prstGeom>
          <a:ln>
            <a:noFill/>
          </a:ln>
          <a:effectLst>
            <a:softEdge rad="112500"/>
          </a:effectLst>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23555" name="Picture 4" descr="http://www.jmthivel.com/jmt_arbrevoyage/maroc/mara30.jpg"/>
          <p:cNvPicPr>
            <a:picLocks noChangeAspect="1" noChangeArrowheads="1"/>
          </p:cNvPicPr>
          <p:nvPr/>
        </p:nvPicPr>
        <p:blipFill>
          <a:blip r:embed="rId2" cstate="print"/>
          <a:srcRect/>
          <a:stretch>
            <a:fillRect/>
          </a:stretch>
        </p:blipFill>
        <p:spPr bwMode="auto">
          <a:xfrm>
            <a:off x="0" y="0"/>
            <a:ext cx="9358313"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0"/>
            <a:ext cx="8153400" cy="1052513"/>
          </a:xfrm>
        </p:spPr>
        <p:txBody>
          <a:bodyPr/>
          <a:lstStyle/>
          <a:p>
            <a:pPr algn="ctr" eaLnBrk="1" hangingPunct="1"/>
            <a:r>
              <a:rPr lang="fr-FR" b="1" u="sng" smtClean="0">
                <a:solidFill>
                  <a:srgbClr val="CC3300"/>
                </a:solidFill>
              </a:rPr>
              <a:t>La médersa Ben Youssef</a:t>
            </a:r>
            <a:r>
              <a:rPr lang="fr-FR" smtClean="0"/>
              <a:t> </a:t>
            </a:r>
          </a:p>
        </p:txBody>
      </p:sp>
      <p:sp>
        <p:nvSpPr>
          <p:cNvPr id="24579" name="Rectangle 3"/>
          <p:cNvSpPr>
            <a:spLocks noGrp="1" noChangeArrowheads="1"/>
          </p:cNvSpPr>
          <p:nvPr>
            <p:ph type="body" idx="1"/>
          </p:nvPr>
        </p:nvSpPr>
        <p:spPr>
          <a:xfrm>
            <a:off x="4786314" y="1412875"/>
            <a:ext cx="4357686" cy="5445125"/>
          </a:xfrm>
        </p:spPr>
        <p:txBody>
          <a:bodyPr/>
          <a:lstStyle/>
          <a:p>
            <a:pPr eaLnBrk="1" hangingPunct="1">
              <a:lnSpc>
                <a:spcPct val="90000"/>
              </a:lnSpc>
              <a:buFont typeface="Wingdings" pitchFamily="2" charset="2"/>
              <a:buNone/>
            </a:pPr>
            <a:endParaRPr lang="fr-FR" sz="2200" dirty="0" smtClean="0"/>
          </a:p>
          <a:p>
            <a:pPr algn="ctr" eaLnBrk="1" hangingPunct="1">
              <a:lnSpc>
                <a:spcPct val="90000"/>
              </a:lnSpc>
              <a:buFont typeface="Wingdings" pitchFamily="2" charset="2"/>
              <a:buNone/>
            </a:pPr>
            <a:r>
              <a:rPr lang="fr-FR" sz="1800" i="1" dirty="0" smtClean="0"/>
              <a:t>        </a:t>
            </a:r>
            <a:r>
              <a:rPr lang="fr-FR" sz="1800" b="1" i="1" dirty="0" smtClean="0"/>
              <a:t>Depuis la place </a:t>
            </a:r>
            <a:r>
              <a:rPr lang="fr-FR" sz="1800" b="1" i="1" dirty="0" err="1" smtClean="0"/>
              <a:t>Jemaa</a:t>
            </a:r>
            <a:r>
              <a:rPr lang="fr-FR" sz="1800" b="1" i="1" dirty="0" smtClean="0"/>
              <a:t>-el-</a:t>
            </a:r>
            <a:r>
              <a:rPr lang="fr-FR" sz="1800" b="1" i="1" dirty="0" err="1" smtClean="0"/>
              <a:t>Fna</a:t>
            </a:r>
            <a:r>
              <a:rPr lang="fr-FR" sz="1800" b="1" i="1" dirty="0" smtClean="0"/>
              <a:t>, il faut traverser les souks pour se rendre à la médersa Ben-Youssef qui se trouve au </a:t>
            </a:r>
            <a:r>
              <a:rPr lang="fr-FR" sz="1800" b="1" i="1" dirty="0" err="1" smtClean="0"/>
              <a:t>coeur</a:t>
            </a:r>
            <a:r>
              <a:rPr lang="fr-FR" sz="1800" b="1" i="1" dirty="0" smtClean="0"/>
              <a:t> de la médina. </a:t>
            </a:r>
          </a:p>
          <a:p>
            <a:pPr algn="ctr" eaLnBrk="1" hangingPunct="1">
              <a:lnSpc>
                <a:spcPct val="90000"/>
              </a:lnSpc>
              <a:buFont typeface="Wingdings" pitchFamily="2" charset="2"/>
              <a:buNone/>
            </a:pPr>
            <a:r>
              <a:rPr lang="fr-FR" sz="1800" b="1" i="1" dirty="0" smtClean="0"/>
              <a:t>Cette école coranique, en fait l'université traditionnelle de Marrakech, pouvait contenir jusqu'à 900 élèves. </a:t>
            </a:r>
          </a:p>
          <a:p>
            <a:pPr algn="ctr" eaLnBrk="1" hangingPunct="1">
              <a:lnSpc>
                <a:spcPct val="90000"/>
              </a:lnSpc>
              <a:buFont typeface="Wingdings" pitchFamily="2" charset="2"/>
              <a:buNone/>
            </a:pPr>
            <a:r>
              <a:rPr lang="fr-FR" sz="1800" b="1" i="1" dirty="0" smtClean="0"/>
              <a:t>Edifiée au XVIe </a:t>
            </a:r>
            <a:r>
              <a:rPr lang="fr-FR" sz="1800" b="1" i="1" dirty="0" err="1" smtClean="0"/>
              <a:t>siécle</a:t>
            </a:r>
            <a:r>
              <a:rPr lang="fr-FR" sz="1800" b="1" i="1" dirty="0" smtClean="0"/>
              <a:t>, la médersa Ben-Youssef constitue un merveilleux exemple de l'architecture arabo-andalouse à son apogée. Sols, plafonds, colonnes : tout est précieux et raffiné</a:t>
            </a:r>
            <a:r>
              <a:rPr lang="fr-FR" sz="1800" b="1" dirty="0" smtClean="0"/>
              <a:t>.</a:t>
            </a:r>
          </a:p>
        </p:txBody>
      </p:sp>
      <p:sp>
        <p:nvSpPr>
          <p:cNvPr id="24580" name="Picture 5" descr="Médersa Ben-Youssef"/>
          <p:cNvSpPr>
            <a:spLocks noChangeAspect="1" noChangeArrowheads="1"/>
          </p:cNvSpPr>
          <p:nvPr/>
        </p:nvSpPr>
        <p:spPr bwMode="auto">
          <a:xfrm>
            <a:off x="179388" y="1169988"/>
            <a:ext cx="4572000" cy="5688012"/>
          </a:xfrm>
          <a:prstGeom prst="rect">
            <a:avLst/>
          </a:prstGeom>
          <a:noFill/>
          <a:ln w="9525">
            <a:noFill/>
            <a:miter lim="800000"/>
            <a:headEnd/>
            <a:tailEnd/>
          </a:ln>
        </p:spPr>
        <p:txBody>
          <a:bodyPr/>
          <a:lstStyle/>
          <a:p>
            <a:endParaRPr lang="fr-FR"/>
          </a:p>
        </p:txBody>
      </p:sp>
      <p:sp>
        <p:nvSpPr>
          <p:cNvPr id="5" name="Rectangle 4"/>
          <p:cNvSpPr/>
          <p:nvPr/>
        </p:nvSpPr>
        <p:spPr>
          <a:xfrm>
            <a:off x="0" y="1500188"/>
            <a:ext cx="4714875" cy="535781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4582" name="Picture 6" descr="Medersa Ben Youssef de Marrakech"/>
          <p:cNvPicPr>
            <a:picLocks noChangeAspect="1" noChangeArrowheads="1"/>
          </p:cNvPicPr>
          <p:nvPr/>
        </p:nvPicPr>
        <p:blipFill>
          <a:blip r:embed="rId2" cstate="print"/>
          <a:srcRect/>
          <a:stretch>
            <a:fillRect/>
          </a:stretch>
        </p:blipFill>
        <p:spPr bwMode="auto">
          <a:xfrm>
            <a:off x="0" y="1500188"/>
            <a:ext cx="4714875" cy="5357812"/>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Picture 5" descr="Medersa"/>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25603" name="Image 2" descr="pt4539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Picture 4" descr="bahia"/>
          <p:cNvSpPr>
            <a:spLocks noChangeAspect="1" noChangeArrowheads="1"/>
          </p:cNvSpPr>
          <p:nvPr/>
        </p:nvSpPr>
        <p:spPr bwMode="auto">
          <a:xfrm>
            <a:off x="0" y="0"/>
            <a:ext cx="4500563" cy="6858000"/>
          </a:xfrm>
          <a:prstGeom prst="rect">
            <a:avLst/>
          </a:prstGeom>
          <a:solidFill>
            <a:schemeClr val="tx1"/>
          </a:solidFill>
          <a:ln w="9525">
            <a:noFill/>
            <a:miter lim="800000"/>
            <a:headEnd/>
            <a:tailEnd/>
          </a:ln>
        </p:spPr>
        <p:txBody>
          <a:bodyPr/>
          <a:lstStyle/>
          <a:p>
            <a:endParaRPr lang="fr-FR"/>
          </a:p>
        </p:txBody>
      </p:sp>
      <p:sp>
        <p:nvSpPr>
          <p:cNvPr id="4" name="Carré corné 3"/>
          <p:cNvSpPr>
            <a:spLocks noChangeArrowheads="1"/>
          </p:cNvSpPr>
          <p:nvPr/>
        </p:nvSpPr>
        <p:spPr bwMode="auto">
          <a:xfrm>
            <a:off x="4643438" y="1000125"/>
            <a:ext cx="4286250" cy="5715000"/>
          </a:xfrm>
          <a:prstGeom prst="foldedCorner">
            <a:avLst>
              <a:gd name="adj" fmla="val 12958"/>
            </a:avLst>
          </a:prstGeom>
          <a:solidFill>
            <a:schemeClr val="bg1"/>
          </a:solidFill>
          <a:ln w="9525" algn="ctr">
            <a:solidFill>
              <a:schemeClr val="bg1"/>
            </a:solidFill>
            <a:round/>
            <a:headEnd/>
            <a:tailEnd/>
          </a:ln>
        </p:spPr>
        <p:txBody>
          <a:bodyPr/>
          <a:lstStyle/>
          <a:p>
            <a:pPr algn="ctr">
              <a:lnSpc>
                <a:spcPct val="80000"/>
              </a:lnSpc>
            </a:pPr>
            <a:endParaRPr lang="fr-FR" sz="1000" b="1" i="1" u="sng" dirty="0">
              <a:solidFill>
                <a:srgbClr val="0C1C1D"/>
              </a:solidFill>
            </a:endParaRPr>
          </a:p>
          <a:p>
            <a:pPr algn="ctr">
              <a:lnSpc>
                <a:spcPct val="80000"/>
              </a:lnSpc>
            </a:pPr>
            <a:r>
              <a:rPr lang="fr-FR" b="1" i="1" dirty="0"/>
              <a:t>Edifié au 19e siècle, le palais de la Bahia appartenait au grand maître du royaume, Si Ahmed ben Musa, grand vizir des sultans Moulay el Hassan 1er et Moulay </a:t>
            </a:r>
            <a:r>
              <a:rPr lang="fr-FR" b="1" i="1" dirty="0" err="1"/>
              <a:t>Abd</a:t>
            </a:r>
            <a:r>
              <a:rPr lang="fr-FR" b="1" i="1" dirty="0"/>
              <a:t> el Aziz</a:t>
            </a:r>
            <a:r>
              <a:rPr lang="fr-FR" b="1" i="1" dirty="0" smtClean="0"/>
              <a:t>.</a:t>
            </a:r>
          </a:p>
          <a:p>
            <a:pPr algn="ctr">
              <a:lnSpc>
                <a:spcPct val="80000"/>
              </a:lnSpc>
            </a:pPr>
            <a:endParaRPr lang="fr-FR" b="1" i="1" dirty="0"/>
          </a:p>
          <a:p>
            <a:pPr algn="ctr">
              <a:lnSpc>
                <a:spcPct val="80000"/>
              </a:lnSpc>
            </a:pPr>
            <a:r>
              <a:rPr lang="fr-FR" b="1" i="1" dirty="0"/>
              <a:t>Le palais de la Bahia, littéralement le "palais de la belle", était un cadeau du grand vizir pour sa favorite parmi ses 80 femmes officielles.</a:t>
            </a:r>
          </a:p>
          <a:p>
            <a:pPr algn="ctr">
              <a:lnSpc>
                <a:spcPct val="80000"/>
              </a:lnSpc>
            </a:pPr>
            <a:r>
              <a:rPr lang="fr-FR" b="1" i="1" dirty="0"/>
              <a:t>La beauté orientale du monument en fait l'un des plus beau palais de Marrakech. En effet, l'édifice compte plus de 150 pièces</a:t>
            </a:r>
            <a:r>
              <a:rPr lang="fr-FR" b="1" i="1" dirty="0" smtClean="0"/>
              <a:t>.</a:t>
            </a:r>
          </a:p>
          <a:p>
            <a:pPr algn="ctr">
              <a:lnSpc>
                <a:spcPct val="80000"/>
              </a:lnSpc>
            </a:pPr>
            <a:endParaRPr lang="fr-FR" b="1" i="1" dirty="0"/>
          </a:p>
          <a:p>
            <a:pPr algn="ctr">
              <a:lnSpc>
                <a:spcPct val="80000"/>
              </a:lnSpc>
            </a:pPr>
            <a:r>
              <a:rPr lang="fr-FR" b="1" i="1" dirty="0"/>
              <a:t>La famille royale effectue toujours des séjours dans le palais. Aussi, seule une petite partie est ouverte au public. On pourra tout de même admirer le jardin andalou, les appartements de "la belle" et la salle de conseil.</a:t>
            </a:r>
          </a:p>
        </p:txBody>
      </p:sp>
      <p:sp>
        <p:nvSpPr>
          <p:cNvPr id="26628" name="Rectangle 7"/>
          <p:cNvSpPr>
            <a:spLocks noChangeArrowheads="1"/>
          </p:cNvSpPr>
          <p:nvPr/>
        </p:nvSpPr>
        <p:spPr bwMode="auto">
          <a:xfrm>
            <a:off x="5192713" y="212725"/>
            <a:ext cx="2992437" cy="457200"/>
          </a:xfrm>
          <a:prstGeom prst="rect">
            <a:avLst/>
          </a:prstGeom>
          <a:noFill/>
          <a:ln w="9525">
            <a:noFill/>
            <a:miter lim="800000"/>
            <a:headEnd/>
            <a:tailEnd/>
          </a:ln>
        </p:spPr>
        <p:txBody>
          <a:bodyPr wrap="none">
            <a:spAutoFit/>
          </a:bodyPr>
          <a:lstStyle/>
          <a:p>
            <a:pPr algn="ctr"/>
            <a:r>
              <a:rPr lang="fr-FR" sz="2000" b="1" i="1" u="sng">
                <a:solidFill>
                  <a:srgbClr val="CC3300"/>
                </a:solidFill>
              </a:rPr>
              <a:t> </a:t>
            </a:r>
            <a:r>
              <a:rPr lang="fr-FR" sz="2400" b="1" i="1" u="sng">
                <a:solidFill>
                  <a:srgbClr val="CC3300"/>
                </a:solidFill>
              </a:rPr>
              <a:t>Palais de La Bahia</a:t>
            </a:r>
            <a:r>
              <a:rPr lang="fr-FR" b="1" i="1" u="sng">
                <a:solidFill>
                  <a:srgbClr val="C00000"/>
                </a:solidFill>
              </a:rPr>
              <a:t> </a:t>
            </a:r>
          </a:p>
        </p:txBody>
      </p:sp>
      <p:pic>
        <p:nvPicPr>
          <p:cNvPr id="26629" name="Picture 6" descr="http://img5.travelblog.org/Photos/13586/360759/f/3329493-El-Bahia-Palace--Palais-de-la-Bahia-1.jpg"/>
          <p:cNvPicPr>
            <a:picLocks noChangeAspect="1" noChangeArrowheads="1"/>
          </p:cNvPicPr>
          <p:nvPr/>
        </p:nvPicPr>
        <p:blipFill>
          <a:blip r:embed="rId2" cstate="print"/>
          <a:srcRect/>
          <a:stretch>
            <a:fillRect/>
          </a:stretch>
        </p:blipFill>
        <p:spPr bwMode="auto">
          <a:xfrm>
            <a:off x="0" y="0"/>
            <a:ext cx="4643438"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Picture 4" descr="bahiaa"/>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27651" name="Picture 4" descr="http://jeannine.didier.free.fr/voyages/images/Marrakech_le_palais_de_la_bahi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Picture 3" descr="Badi"/>
          <p:cNvSpPr>
            <a:spLocks noChangeAspect="1" noChangeArrowheads="1"/>
          </p:cNvSpPr>
          <p:nvPr/>
        </p:nvSpPr>
        <p:spPr bwMode="auto">
          <a:xfrm>
            <a:off x="0" y="0"/>
            <a:ext cx="4786313" cy="6858000"/>
          </a:xfrm>
          <a:prstGeom prst="rect">
            <a:avLst/>
          </a:prstGeom>
          <a:noFill/>
          <a:ln w="9525">
            <a:noFill/>
            <a:miter lim="800000"/>
            <a:headEnd/>
            <a:tailEnd/>
          </a:ln>
        </p:spPr>
        <p:txBody>
          <a:bodyPr/>
          <a:lstStyle/>
          <a:p>
            <a:endParaRPr lang="fr-FR"/>
          </a:p>
        </p:txBody>
      </p:sp>
      <p:sp>
        <p:nvSpPr>
          <p:cNvPr id="8" name="Arrondir un rectangle avec un coin diagonal 7"/>
          <p:cNvSpPr>
            <a:spLocks noChangeArrowheads="1"/>
          </p:cNvSpPr>
          <p:nvPr/>
        </p:nvSpPr>
        <p:spPr bwMode="auto">
          <a:xfrm>
            <a:off x="4787900" y="692150"/>
            <a:ext cx="4356100" cy="6165850"/>
          </a:xfrm>
          <a:custGeom>
            <a:avLst/>
            <a:gdLst>
              <a:gd name="T0" fmla="*/ 8090054 w 3929063"/>
              <a:gd name="T1" fmla="*/ 12891697 h 4857750"/>
              <a:gd name="T2" fmla="*/ 4045027 w 3929063"/>
              <a:gd name="T3" fmla="*/ 25783393 h 4857750"/>
              <a:gd name="T4" fmla="*/ 0 w 3929063"/>
              <a:gd name="T5" fmla="*/ 12891697 h 4857750"/>
              <a:gd name="T6" fmla="*/ 4045027 w 3929063"/>
              <a:gd name="T7" fmla="*/ 0 h 4857750"/>
              <a:gd name="T8" fmla="*/ 0 60000 65536"/>
              <a:gd name="T9" fmla="*/ 5898240 60000 65536"/>
              <a:gd name="T10" fmla="*/ 11796480 60000 65536"/>
              <a:gd name="T11" fmla="*/ 17694720 60000 65536"/>
              <a:gd name="T12" fmla="*/ 191801 w 3929063"/>
              <a:gd name="T13" fmla="*/ 191801 h 4857750"/>
              <a:gd name="T14" fmla="*/ 3737263 w 3929063"/>
              <a:gd name="T15" fmla="*/ 4665950 h 4857750"/>
            </a:gdLst>
            <a:ahLst/>
            <a:cxnLst>
              <a:cxn ang="T8">
                <a:pos x="T0" y="T1"/>
              </a:cxn>
              <a:cxn ang="T9">
                <a:pos x="T2" y="T3"/>
              </a:cxn>
              <a:cxn ang="T10">
                <a:pos x="T4" y="T5"/>
              </a:cxn>
              <a:cxn ang="T11">
                <a:pos x="T6" y="T7"/>
              </a:cxn>
            </a:cxnLst>
            <a:rect l="T12" t="T13" r="T14" b="T15"/>
            <a:pathLst>
              <a:path w="3929063" h="4857750">
                <a:moveTo>
                  <a:pt x="654857" y="0"/>
                </a:moveTo>
                <a:lnTo>
                  <a:pt x="3929063" y="0"/>
                </a:lnTo>
                <a:lnTo>
                  <a:pt x="3929063" y="4202893"/>
                </a:lnTo>
                <a:cubicBezTo>
                  <a:pt x="3929063" y="4564560"/>
                  <a:pt x="3635873" y="4857749"/>
                  <a:pt x="3274206" y="4857750"/>
                </a:cubicBezTo>
                <a:lnTo>
                  <a:pt x="0" y="4857750"/>
                </a:lnTo>
                <a:lnTo>
                  <a:pt x="0" y="654857"/>
                </a:lnTo>
                <a:cubicBezTo>
                  <a:pt x="0" y="293189"/>
                  <a:pt x="293189" y="0"/>
                  <a:pt x="654857" y="1"/>
                </a:cubicBezTo>
                <a:cubicBezTo>
                  <a:pt x="654857" y="1"/>
                  <a:pt x="654857" y="1"/>
                  <a:pt x="654857" y="1"/>
                </a:cubicBezTo>
                <a:close/>
              </a:path>
            </a:pathLst>
          </a:custGeom>
          <a:solidFill>
            <a:schemeClr val="bg1"/>
          </a:solidFill>
          <a:ln w="9525" algn="ctr">
            <a:solidFill>
              <a:schemeClr val="bg1"/>
            </a:solidFill>
            <a:round/>
            <a:headEnd/>
            <a:tailEnd/>
          </a:ln>
        </p:spPr>
        <p:txBody>
          <a:bodyPr/>
          <a:lstStyle/>
          <a:p>
            <a:pPr algn="ctr">
              <a:lnSpc>
                <a:spcPct val="80000"/>
              </a:lnSpc>
            </a:pPr>
            <a:endParaRPr lang="fr-FR" sz="1600" b="1" i="1" u="sng" dirty="0"/>
          </a:p>
          <a:p>
            <a:pPr algn="ctr">
              <a:lnSpc>
                <a:spcPct val="80000"/>
              </a:lnSpc>
            </a:pPr>
            <a:r>
              <a:rPr lang="fr-FR" sz="1600" b="1" i="1" dirty="0"/>
              <a:t>Le « palais de l’incomparable » fut érigé en 1578. Il reste quelques vestiges de sa magnificence passée.</a:t>
            </a:r>
          </a:p>
          <a:p>
            <a:pPr algn="ctr">
              <a:lnSpc>
                <a:spcPct val="80000"/>
              </a:lnSpc>
            </a:pPr>
            <a:r>
              <a:rPr lang="fr-FR" sz="1600" b="1" i="1" dirty="0"/>
              <a:t>La </a:t>
            </a:r>
            <a:r>
              <a:rPr lang="fr-FR" sz="1600" b="1" i="1" dirty="0" smtClean="0"/>
              <a:t>décision </a:t>
            </a:r>
            <a:r>
              <a:rPr lang="fr-FR" sz="1600" b="1" i="1" dirty="0"/>
              <a:t>d’ériger Dar el-</a:t>
            </a:r>
            <a:r>
              <a:rPr lang="fr-FR" sz="1600" b="1" i="1" dirty="0" err="1"/>
              <a:t>Badi</a:t>
            </a:r>
            <a:r>
              <a:rPr lang="fr-FR" sz="1600" b="1" i="1" dirty="0"/>
              <a:t>, le « palais de l’incomparable », fut prise par le souverain </a:t>
            </a:r>
            <a:r>
              <a:rPr lang="fr-FR" sz="1600" b="1" i="1" dirty="0" err="1"/>
              <a:t>saâdien</a:t>
            </a:r>
            <a:r>
              <a:rPr lang="fr-FR" sz="1600" b="1" i="1" dirty="0"/>
              <a:t> Ahmed el-Mansour pour célébrer après sa victoire sur l’armée portugaise lors de la bataille des trois rois en 1578. La construction de ce fastueux palais dura entre 1578 et 1603. Les matériaux les plus riches furent utilisés pour décorés les 360 pièces du complexe princier</a:t>
            </a:r>
            <a:r>
              <a:rPr lang="fr-FR" sz="1600" b="1" i="1" dirty="0" smtClean="0"/>
              <a:t>.</a:t>
            </a:r>
          </a:p>
          <a:p>
            <a:pPr algn="ctr">
              <a:lnSpc>
                <a:spcPct val="80000"/>
              </a:lnSpc>
            </a:pPr>
            <a:endParaRPr lang="fr-FR" sz="1600" b="1" i="1" dirty="0"/>
          </a:p>
          <a:p>
            <a:pPr algn="ctr">
              <a:lnSpc>
                <a:spcPct val="80000"/>
              </a:lnSpc>
            </a:pPr>
            <a:r>
              <a:rPr lang="fr-FR" sz="1600" b="1" i="1" dirty="0"/>
              <a:t>La magnificence du palais el-</a:t>
            </a:r>
            <a:r>
              <a:rPr lang="fr-FR" sz="1600" b="1" i="1" dirty="0" err="1"/>
              <a:t>Badi</a:t>
            </a:r>
            <a:r>
              <a:rPr lang="fr-FR" sz="1600" b="1" i="1" dirty="0"/>
              <a:t> n’est aujourd’hui qu’histoire ancienne. Elle est tombée victime de la volonté du souverain alaouite Moulay Ismaïl de faire table rase de l’héritage </a:t>
            </a:r>
            <a:r>
              <a:rPr lang="fr-FR" sz="1600" b="1" i="1" dirty="0" err="1"/>
              <a:t>saâdien</a:t>
            </a:r>
            <a:r>
              <a:rPr lang="fr-FR" sz="1600" b="1" i="1" dirty="0"/>
              <a:t>. Il ne reste guère aujourd’hui qu’une immense esplanade creusée de bassins entourée de murailles. Ses seuls habitants sont désormais les couples de cigognes qui y ont installé leurs nids.</a:t>
            </a:r>
          </a:p>
        </p:txBody>
      </p:sp>
      <p:sp>
        <p:nvSpPr>
          <p:cNvPr id="28676" name="Rectangle 6"/>
          <p:cNvSpPr>
            <a:spLocks noChangeArrowheads="1"/>
          </p:cNvSpPr>
          <p:nvPr/>
        </p:nvSpPr>
        <p:spPr bwMode="auto">
          <a:xfrm>
            <a:off x="5580063" y="404813"/>
            <a:ext cx="2847975" cy="457200"/>
          </a:xfrm>
          <a:prstGeom prst="rect">
            <a:avLst/>
          </a:prstGeom>
          <a:noFill/>
          <a:ln w="9525">
            <a:noFill/>
            <a:miter lim="800000"/>
            <a:headEnd/>
            <a:tailEnd/>
          </a:ln>
        </p:spPr>
        <p:txBody>
          <a:bodyPr>
            <a:spAutoFit/>
          </a:bodyPr>
          <a:lstStyle/>
          <a:p>
            <a:pPr algn="ctr"/>
            <a:r>
              <a:rPr lang="fr-FR" sz="2400" b="1" i="1" u="sng">
                <a:solidFill>
                  <a:srgbClr val="CC3300"/>
                </a:solidFill>
              </a:rPr>
              <a:t>Palais El-Badi</a:t>
            </a:r>
          </a:p>
        </p:txBody>
      </p:sp>
      <p:sp>
        <p:nvSpPr>
          <p:cNvPr id="5" name="Rectangle 4"/>
          <p:cNvSpPr/>
          <p:nvPr/>
        </p:nvSpPr>
        <p:spPr>
          <a:xfrm>
            <a:off x="0" y="0"/>
            <a:ext cx="47863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8678" name="Picture 8" descr="http://www.hotelesmarruecos.org/Images/palacio_badii.jpg"/>
          <p:cNvPicPr>
            <a:picLocks noChangeAspect="1" noChangeArrowheads="1"/>
          </p:cNvPicPr>
          <p:nvPr/>
        </p:nvPicPr>
        <p:blipFill>
          <a:blip r:embed="rId2" cstate="print"/>
          <a:srcRect/>
          <a:stretch>
            <a:fillRect/>
          </a:stretch>
        </p:blipFill>
        <p:spPr bwMode="auto">
          <a:xfrm>
            <a:off x="0" y="0"/>
            <a:ext cx="485775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29699" name="Picture 4" descr="http://www.bladitour.fr/img_villes/marrakech_agr/palais_el-badi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Picture 3" descr="7000_menara"/>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sp>
        <p:nvSpPr>
          <p:cNvPr id="22531" name="Rectangle 2"/>
          <p:cNvSpPr>
            <a:spLocks noGrp="1" noChangeArrowheads="1"/>
          </p:cNvSpPr>
          <p:nvPr>
            <p:ph type="body" idx="4294967295"/>
          </p:nvPr>
        </p:nvSpPr>
        <p:spPr>
          <a:xfrm>
            <a:off x="468313" y="285750"/>
            <a:ext cx="8362950" cy="6357938"/>
          </a:xfrm>
        </p:spPr>
        <p:txBody>
          <a:bodyPr/>
          <a:lstStyle/>
          <a:p>
            <a:pPr algn="just" eaLnBrk="1" hangingPunct="1">
              <a:buFont typeface="Wingdings" pitchFamily="2" charset="2"/>
              <a:buNone/>
            </a:pPr>
            <a:r>
              <a:rPr lang="fr-FR" sz="4000" b="1" i="1" u="sng" smtClean="0">
                <a:solidFill>
                  <a:srgbClr val="CC3300"/>
                </a:solidFill>
              </a:rPr>
              <a:t>La Menara</a:t>
            </a:r>
            <a:r>
              <a:rPr lang="fr-FR" sz="2000" b="1" i="1" smtClean="0">
                <a:solidFill>
                  <a:srgbClr val="CC3300"/>
                </a:solidFill>
              </a:rPr>
              <a:t>		</a:t>
            </a:r>
          </a:p>
          <a:p>
            <a:pPr eaLnBrk="1" hangingPunct="1">
              <a:buFont typeface="Wingdings" pitchFamily="2" charset="2"/>
              <a:buNone/>
            </a:pPr>
            <a:endParaRPr lang="fr-FR" sz="2000" b="1" i="1" smtClean="0">
              <a:solidFill>
                <a:srgbClr val="CC3300"/>
              </a:solidFill>
            </a:endParaRPr>
          </a:p>
          <a:p>
            <a:pPr eaLnBrk="1" hangingPunct="1">
              <a:buFont typeface="Wingdings" pitchFamily="2" charset="2"/>
              <a:buNone/>
            </a:pPr>
            <a:endParaRPr lang="fr-FR" sz="2000" b="1" i="1" smtClean="0">
              <a:solidFill>
                <a:srgbClr val="CC3300"/>
              </a:solidFill>
            </a:endParaRPr>
          </a:p>
          <a:p>
            <a:pPr algn="ctr" eaLnBrk="1" hangingPunct="1">
              <a:buFont typeface="Wingdings" pitchFamily="2" charset="2"/>
              <a:buNone/>
            </a:pPr>
            <a:r>
              <a:rPr lang="fr-FR" sz="2000" b="1" i="1" smtClean="0">
                <a:solidFill>
                  <a:srgbClr val="CC3300"/>
                </a:solidFill>
              </a:rPr>
              <a:t>        </a:t>
            </a:r>
            <a:r>
              <a:rPr lang="fr-FR" sz="2400" b="1" i="1" smtClean="0"/>
              <a:t>Le bassin central et son pavillon attenant exultent le romantisme de la « perle du Sud »</a:t>
            </a:r>
          </a:p>
          <a:p>
            <a:pPr algn="ctr" eaLnBrk="1" hangingPunct="1">
              <a:buFont typeface="Wingdings" pitchFamily="2" charset="2"/>
              <a:buNone/>
            </a:pPr>
            <a:r>
              <a:rPr lang="fr-FR" sz="2400" b="1" i="1" smtClean="0"/>
              <a:t>	  Plantés d’oliviers souvent centenaires, le jardin de la Ménara concentre son charme dans sa partie centrale. Son vaste bassin central fut creusé au 12° siècle à l’époque Almohade. A l’une de ses extrémités trône un harmonieux pavillon saâdien qui fut construit à la fin du 19° siècle. On raconte que le jardin de la Ménara fut le lieu des rendez-vous galants des sultans.</a:t>
            </a:r>
          </a:p>
          <a:p>
            <a:pPr algn="ctr" eaLnBrk="1" hangingPunct="1">
              <a:buFont typeface="Wingdings" pitchFamily="2" charset="2"/>
              <a:buNone/>
            </a:pPr>
            <a:endParaRPr lang="fr-FR" sz="2000" b="1" i="1"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2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531">
                                            <p:txEl>
                                              <p:pRg st="3" end="3"/>
                                            </p:txEl>
                                          </p:spTgt>
                                        </p:tgtEl>
                                        <p:attrNameLst>
                                          <p:attrName>style.visibility</p:attrName>
                                        </p:attrNameLst>
                                      </p:cBhvr>
                                      <p:to>
                                        <p:strVal val="visible"/>
                                      </p:to>
                                    </p:set>
                                    <p:anim calcmode="lin" valueType="num">
                                      <p:cBhvr>
                                        <p:cTn id="14" dur="1000" fill="hold"/>
                                        <p:tgtEl>
                                          <p:spTgt spid="22531">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22531">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 calcmode="lin" valueType="num">
                                      <p:cBhvr>
                                        <p:cTn id="21" dur="1000" fill="hold"/>
                                        <p:tgtEl>
                                          <p:spTgt spid="22531">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2253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Picture 4" descr="7000_menaraaa"/>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sp>
        <p:nvSpPr>
          <p:cNvPr id="4" name="Rectangle 3"/>
          <p:cNvSpPr/>
          <p:nvPr/>
        </p:nvSpPr>
        <p:spPr>
          <a:xfrm>
            <a:off x="0" y="14288"/>
            <a:ext cx="9144000" cy="6843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1748" name="Picture 6" descr="http://carnetsdenuit.typepad.com/carnets_de_nuit/images/2007/06/03/menar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8153400" cy="4332288"/>
          </a:xfrm>
          <a:solidFill>
            <a:schemeClr val="bg1"/>
          </a:solidFill>
        </p:spPr>
        <p:txBody>
          <a:bodyPr/>
          <a:lstStyle/>
          <a:p>
            <a:pPr algn="ctr" eaLnBrk="1" hangingPunct="1"/>
            <a:r>
              <a:rPr lang="fr-FR" sz="5400" smtClean="0">
                <a:solidFill>
                  <a:srgbClr val="CC3300"/>
                </a:solidFill>
              </a:rPr>
              <a:t/>
            </a:r>
            <a:br>
              <a:rPr lang="fr-FR" sz="5400" smtClean="0">
                <a:solidFill>
                  <a:srgbClr val="CC3300"/>
                </a:solidFill>
              </a:rPr>
            </a:br>
            <a:r>
              <a:rPr lang="fr-FR" sz="5400" smtClean="0">
                <a:solidFill>
                  <a:srgbClr val="CC3300"/>
                </a:solidFill>
              </a:rPr>
              <a:t/>
            </a:r>
            <a:br>
              <a:rPr lang="fr-FR" sz="5400" smtClean="0">
                <a:solidFill>
                  <a:srgbClr val="CC3300"/>
                </a:solidFill>
              </a:rPr>
            </a:br>
            <a:r>
              <a:rPr lang="fr-FR" sz="5400" smtClean="0">
                <a:solidFill>
                  <a:srgbClr val="CC3300"/>
                </a:solidFill>
              </a:rPr>
              <a:t/>
            </a:r>
            <a:br>
              <a:rPr lang="fr-FR" sz="5400" smtClean="0">
                <a:solidFill>
                  <a:srgbClr val="CC3300"/>
                </a:solidFill>
              </a:rPr>
            </a:br>
            <a:r>
              <a:rPr lang="fr-FR" sz="5400" u="sng" smtClean="0">
                <a:solidFill>
                  <a:srgbClr val="CC3300"/>
                </a:solidFill>
              </a:rPr>
              <a:t>Les Bab de Marrakech</a:t>
            </a:r>
            <a:r>
              <a:rPr lang="fr-FR" smtClean="0"/>
              <a:t> </a:t>
            </a: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5362" name="Picture 5" descr="deserts-palmier-marrakech-province-maroc-"/>
          <p:cNvPicPr>
            <a:picLocks noChangeAspect="1" noChangeArrowheads="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4099" name="Rectangle 2"/>
          <p:cNvSpPr>
            <a:spLocks noGrp="1" noChangeArrowheads="1"/>
          </p:cNvSpPr>
          <p:nvPr>
            <p:ph type="title" idx="4294967295"/>
          </p:nvPr>
        </p:nvSpPr>
        <p:spPr/>
        <p:txBody>
          <a:bodyPr anchor="ctr"/>
          <a:lstStyle/>
          <a:p>
            <a:pPr eaLnBrk="1" hangingPunct="1"/>
            <a:r>
              <a:rPr lang="fr-FR" b="1" i="1" u="sng" smtClean="0">
                <a:solidFill>
                  <a:srgbClr val="CC3300"/>
                </a:solidFill>
              </a:rPr>
              <a:t>Plan:</a:t>
            </a:r>
          </a:p>
        </p:txBody>
      </p:sp>
      <p:sp>
        <p:nvSpPr>
          <p:cNvPr id="3076" name="Rectangle 3"/>
          <p:cNvSpPr>
            <a:spLocks noGrp="1" noChangeArrowheads="1"/>
          </p:cNvSpPr>
          <p:nvPr>
            <p:ph type="body" idx="4294967295"/>
          </p:nvPr>
        </p:nvSpPr>
        <p:spPr>
          <a:xfrm>
            <a:off x="611188" y="1412875"/>
            <a:ext cx="8229600" cy="4525963"/>
          </a:xfrm>
        </p:spPr>
        <p:txBody>
          <a:bodyPr/>
          <a:lstStyle/>
          <a:p>
            <a:pPr eaLnBrk="1" hangingPunct="1">
              <a:lnSpc>
                <a:spcPct val="80000"/>
              </a:lnSpc>
              <a:buFont typeface="Wingdings" pitchFamily="2" charset="2"/>
              <a:buBlip>
                <a:blip r:embed="rId3"/>
              </a:buBlip>
            </a:pPr>
            <a:r>
              <a:rPr lang="fr-FR" sz="2400" b="1" i="1" smtClean="0">
                <a:solidFill>
                  <a:schemeClr val="bg1"/>
                </a:solidFill>
              </a:rPr>
              <a:t>Introduction</a:t>
            </a:r>
          </a:p>
          <a:p>
            <a:pPr eaLnBrk="1" hangingPunct="1">
              <a:lnSpc>
                <a:spcPct val="80000"/>
              </a:lnSpc>
              <a:buFont typeface="Wingdings" pitchFamily="2" charset="2"/>
              <a:buBlip>
                <a:blip r:embed="rId3"/>
              </a:buBlip>
            </a:pPr>
            <a:r>
              <a:rPr lang="fr-FR" sz="2400" b="1" i="1" smtClean="0">
                <a:solidFill>
                  <a:schemeClr val="bg1"/>
                </a:solidFill>
              </a:rPr>
              <a:t>Le symbole de Marrakech</a:t>
            </a:r>
          </a:p>
          <a:p>
            <a:pPr eaLnBrk="1" hangingPunct="1">
              <a:lnSpc>
                <a:spcPct val="80000"/>
              </a:lnSpc>
              <a:buFont typeface="Wingdings" pitchFamily="2" charset="2"/>
              <a:buBlip>
                <a:blip r:embed="rId3"/>
              </a:buBlip>
            </a:pPr>
            <a:r>
              <a:rPr lang="fr-FR" sz="2400" b="1" i="1" smtClean="0">
                <a:solidFill>
                  <a:schemeClr val="bg1"/>
                </a:solidFill>
              </a:rPr>
              <a:t>Le cœur de la ville rouge</a:t>
            </a:r>
          </a:p>
          <a:p>
            <a:pPr eaLnBrk="1" hangingPunct="1">
              <a:lnSpc>
                <a:spcPct val="80000"/>
              </a:lnSpc>
              <a:buFont typeface="Wingdings" pitchFamily="2" charset="2"/>
              <a:buBlip>
                <a:blip r:embed="rId3"/>
              </a:buBlip>
            </a:pPr>
            <a:r>
              <a:rPr lang="fr-FR" sz="2400" b="1" i="1" smtClean="0">
                <a:solidFill>
                  <a:schemeClr val="bg1"/>
                </a:solidFill>
              </a:rPr>
              <a:t>Le musée de l'artisanat régional</a:t>
            </a:r>
          </a:p>
          <a:p>
            <a:pPr eaLnBrk="1" hangingPunct="1">
              <a:lnSpc>
                <a:spcPct val="80000"/>
              </a:lnSpc>
              <a:buFont typeface="Wingdings" pitchFamily="2" charset="2"/>
              <a:buBlip>
                <a:blip r:embed="rId3"/>
              </a:buBlip>
            </a:pPr>
            <a:r>
              <a:rPr lang="fr-FR" sz="2400" b="1" i="1" smtClean="0">
                <a:solidFill>
                  <a:schemeClr val="bg1"/>
                </a:solidFill>
              </a:rPr>
              <a:t>Les Tombeaux Saadiens </a:t>
            </a:r>
          </a:p>
          <a:p>
            <a:pPr eaLnBrk="1" hangingPunct="1">
              <a:lnSpc>
                <a:spcPct val="80000"/>
              </a:lnSpc>
              <a:buFont typeface="Wingdings" pitchFamily="2" charset="2"/>
              <a:buBlip>
                <a:blip r:embed="rId3"/>
              </a:buBlip>
            </a:pPr>
            <a:r>
              <a:rPr lang="fr-FR" sz="2400" b="1" i="1" smtClean="0">
                <a:solidFill>
                  <a:schemeClr val="bg1"/>
                </a:solidFill>
              </a:rPr>
              <a:t>La Medersa Ben Youssef </a:t>
            </a:r>
          </a:p>
          <a:p>
            <a:pPr eaLnBrk="1" hangingPunct="1">
              <a:lnSpc>
                <a:spcPct val="80000"/>
              </a:lnSpc>
              <a:buFont typeface="Wingdings" pitchFamily="2" charset="2"/>
              <a:buBlip>
                <a:blip r:embed="rId3"/>
              </a:buBlip>
            </a:pPr>
            <a:r>
              <a:rPr lang="fr-FR" sz="2400" b="1" i="1" smtClean="0">
                <a:solidFill>
                  <a:schemeClr val="bg1"/>
                </a:solidFill>
              </a:rPr>
              <a:t>Le "palais du Bahia"</a:t>
            </a:r>
          </a:p>
          <a:p>
            <a:pPr eaLnBrk="1" hangingPunct="1">
              <a:lnSpc>
                <a:spcPct val="80000"/>
              </a:lnSpc>
              <a:buFont typeface="Wingdings" pitchFamily="2" charset="2"/>
              <a:buBlip>
                <a:blip r:embed="rId3"/>
              </a:buBlip>
            </a:pPr>
            <a:r>
              <a:rPr lang="fr-FR" sz="2400" b="1" i="1" smtClean="0">
                <a:solidFill>
                  <a:schemeClr val="bg1"/>
                </a:solidFill>
              </a:rPr>
              <a:t>Palais El-Badi</a:t>
            </a:r>
          </a:p>
          <a:p>
            <a:pPr eaLnBrk="1" hangingPunct="1">
              <a:lnSpc>
                <a:spcPct val="80000"/>
              </a:lnSpc>
              <a:buFont typeface="Wingdings" pitchFamily="2" charset="2"/>
              <a:buBlip>
                <a:blip r:embed="rId3"/>
              </a:buBlip>
            </a:pPr>
            <a:r>
              <a:rPr lang="fr-FR" sz="2400" b="1" i="1" smtClean="0">
                <a:solidFill>
                  <a:schemeClr val="bg1"/>
                </a:solidFill>
              </a:rPr>
              <a:t>La Mènera</a:t>
            </a:r>
          </a:p>
          <a:p>
            <a:pPr eaLnBrk="1" hangingPunct="1">
              <a:lnSpc>
                <a:spcPct val="80000"/>
              </a:lnSpc>
              <a:buFont typeface="Wingdings" pitchFamily="2" charset="2"/>
              <a:buBlip>
                <a:blip r:embed="rId3"/>
              </a:buBlip>
            </a:pPr>
            <a:r>
              <a:rPr lang="fr-FR" sz="2400" b="1" i="1" smtClean="0">
                <a:solidFill>
                  <a:schemeClr val="bg1"/>
                </a:solidFill>
              </a:rPr>
              <a:t>Les Bab </a:t>
            </a:r>
          </a:p>
          <a:p>
            <a:pPr eaLnBrk="1" hangingPunct="1">
              <a:lnSpc>
                <a:spcPct val="80000"/>
              </a:lnSpc>
              <a:buFont typeface="Wingdings" pitchFamily="2" charset="2"/>
              <a:buBlip>
                <a:blip r:embed="rId3"/>
              </a:buBlip>
            </a:pPr>
            <a:r>
              <a:rPr lang="fr-FR" sz="2400" b="1" i="1" smtClean="0">
                <a:solidFill>
                  <a:schemeClr val="bg1"/>
                </a:solidFill>
              </a:rPr>
              <a:t>Les Jardins de Majorelle</a:t>
            </a:r>
          </a:p>
          <a:p>
            <a:pPr eaLnBrk="1" hangingPunct="1">
              <a:lnSpc>
                <a:spcPct val="80000"/>
              </a:lnSpc>
              <a:buFont typeface="Wingdings" pitchFamily="2" charset="2"/>
              <a:buBlip>
                <a:blip r:embed="rId3"/>
              </a:buBlip>
            </a:pPr>
            <a:r>
              <a:rPr lang="fr-FR" sz="2400" b="1" i="1" smtClean="0">
                <a:solidFill>
                  <a:schemeClr val="bg1"/>
                </a:solidFill>
              </a:rPr>
              <a:t>La Palmeraie </a:t>
            </a:r>
          </a:p>
          <a:p>
            <a:pPr eaLnBrk="1" hangingPunct="1">
              <a:lnSpc>
                <a:spcPct val="80000"/>
              </a:lnSpc>
              <a:buFont typeface="Wingdings" pitchFamily="2" charset="2"/>
              <a:buBlip>
                <a:blip r:embed="rId3"/>
              </a:buBlip>
            </a:pPr>
            <a:r>
              <a:rPr lang="fr-FR" sz="2400" b="1" i="1" smtClean="0">
                <a:solidFill>
                  <a:schemeClr val="bg1"/>
                </a:solidFill>
              </a:rPr>
              <a:t>Conclusion </a:t>
            </a:r>
          </a:p>
          <a:p>
            <a:pPr eaLnBrk="1" hangingPunct="1">
              <a:lnSpc>
                <a:spcPct val="80000"/>
              </a:lnSpc>
              <a:buFont typeface="Wingdings" pitchFamily="2" charset="2"/>
              <a:buNone/>
            </a:pPr>
            <a:endParaRPr lang="fr-FR" sz="1800" b="1" i="1" smtClean="0">
              <a:solidFill>
                <a:schemeClr val="bg1"/>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3"/>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1"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p:cTn id="14" dur="1000" fill="hold"/>
                                        <p:tgtEl>
                                          <p:spTgt spid="3076">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1" nodeType="clickEffect">
                                  <p:stCondLst>
                                    <p:cond delay="0"/>
                                  </p:stCondLst>
                                  <p:childTnLst>
                                    <p:set>
                                      <p:cBhvr>
                                        <p:cTn id="20" dur="1" fill="hold">
                                          <p:stCondLst>
                                            <p:cond delay="0"/>
                                          </p:stCondLst>
                                        </p:cTn>
                                        <p:tgtEl>
                                          <p:spTgt spid="3076">
                                            <p:txEl>
                                              <p:pRg st="1" end="1"/>
                                            </p:txEl>
                                          </p:spTgt>
                                        </p:tgtEl>
                                        <p:attrNameLst>
                                          <p:attrName>style.visibility</p:attrName>
                                        </p:attrNameLst>
                                      </p:cBhvr>
                                      <p:to>
                                        <p:strVal val="visible"/>
                                      </p:to>
                                    </p:set>
                                    <p:anim calcmode="lin" valueType="num">
                                      <p:cBhvr>
                                        <p:cTn id="21" dur="1000" fill="hold"/>
                                        <p:tgtEl>
                                          <p:spTgt spid="3076">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07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07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1" nodeType="clickEffect">
                                  <p:stCondLst>
                                    <p:cond delay="0"/>
                                  </p:stCondLst>
                                  <p:childTnLst>
                                    <p:set>
                                      <p:cBhvr>
                                        <p:cTn id="27" dur="1" fill="hold">
                                          <p:stCondLst>
                                            <p:cond delay="0"/>
                                          </p:stCondLst>
                                        </p:cTn>
                                        <p:tgtEl>
                                          <p:spTgt spid="3076">
                                            <p:txEl>
                                              <p:pRg st="2" end="2"/>
                                            </p:txEl>
                                          </p:spTgt>
                                        </p:tgtEl>
                                        <p:attrNameLst>
                                          <p:attrName>style.visibility</p:attrName>
                                        </p:attrNameLst>
                                      </p:cBhvr>
                                      <p:to>
                                        <p:strVal val="visible"/>
                                      </p:to>
                                    </p:set>
                                    <p:anim calcmode="lin" valueType="num">
                                      <p:cBhvr>
                                        <p:cTn id="28" dur="1000" fill="hold"/>
                                        <p:tgtEl>
                                          <p:spTgt spid="3076">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07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07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1" nodeType="clickEffect">
                                  <p:stCondLst>
                                    <p:cond delay="0"/>
                                  </p:stCondLst>
                                  <p:childTnLst>
                                    <p:set>
                                      <p:cBhvr>
                                        <p:cTn id="34" dur="1" fill="hold">
                                          <p:stCondLst>
                                            <p:cond delay="0"/>
                                          </p:stCondLst>
                                        </p:cTn>
                                        <p:tgtEl>
                                          <p:spTgt spid="3076">
                                            <p:txEl>
                                              <p:pRg st="3" end="3"/>
                                            </p:txEl>
                                          </p:spTgt>
                                        </p:tgtEl>
                                        <p:attrNameLst>
                                          <p:attrName>style.visibility</p:attrName>
                                        </p:attrNameLst>
                                      </p:cBhvr>
                                      <p:to>
                                        <p:strVal val="visible"/>
                                      </p:to>
                                    </p:set>
                                    <p:anim calcmode="lin" valueType="num">
                                      <p:cBhvr>
                                        <p:cTn id="35" dur="1000" fill="hold"/>
                                        <p:tgtEl>
                                          <p:spTgt spid="3076">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076">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07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1" nodeType="clickEffect">
                                  <p:stCondLst>
                                    <p:cond delay="0"/>
                                  </p:stCondLst>
                                  <p:childTnLst>
                                    <p:set>
                                      <p:cBhvr>
                                        <p:cTn id="41" dur="1" fill="hold">
                                          <p:stCondLst>
                                            <p:cond delay="0"/>
                                          </p:stCondLst>
                                        </p:cTn>
                                        <p:tgtEl>
                                          <p:spTgt spid="3076">
                                            <p:txEl>
                                              <p:pRg st="4" end="4"/>
                                            </p:txEl>
                                          </p:spTgt>
                                        </p:tgtEl>
                                        <p:attrNameLst>
                                          <p:attrName>style.visibility</p:attrName>
                                        </p:attrNameLst>
                                      </p:cBhvr>
                                      <p:to>
                                        <p:strVal val="visible"/>
                                      </p:to>
                                    </p:set>
                                    <p:anim calcmode="lin" valueType="num">
                                      <p:cBhvr>
                                        <p:cTn id="42" dur="1000" fill="hold"/>
                                        <p:tgtEl>
                                          <p:spTgt spid="3076">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076">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07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1" nodeType="clickEffect">
                                  <p:stCondLst>
                                    <p:cond delay="0"/>
                                  </p:stCondLst>
                                  <p:childTnLst>
                                    <p:set>
                                      <p:cBhvr>
                                        <p:cTn id="48" dur="1" fill="hold">
                                          <p:stCondLst>
                                            <p:cond delay="0"/>
                                          </p:stCondLst>
                                        </p:cTn>
                                        <p:tgtEl>
                                          <p:spTgt spid="3076">
                                            <p:txEl>
                                              <p:pRg st="5" end="5"/>
                                            </p:txEl>
                                          </p:spTgt>
                                        </p:tgtEl>
                                        <p:attrNameLst>
                                          <p:attrName>style.visibility</p:attrName>
                                        </p:attrNameLst>
                                      </p:cBhvr>
                                      <p:to>
                                        <p:strVal val="visible"/>
                                      </p:to>
                                    </p:set>
                                    <p:anim calcmode="lin" valueType="num">
                                      <p:cBhvr>
                                        <p:cTn id="49" dur="1000" fill="hold"/>
                                        <p:tgtEl>
                                          <p:spTgt spid="3076">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076">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07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1" nodeType="clickEffect">
                                  <p:stCondLst>
                                    <p:cond delay="0"/>
                                  </p:stCondLst>
                                  <p:childTnLst>
                                    <p:set>
                                      <p:cBhvr>
                                        <p:cTn id="55" dur="1" fill="hold">
                                          <p:stCondLst>
                                            <p:cond delay="0"/>
                                          </p:stCondLst>
                                        </p:cTn>
                                        <p:tgtEl>
                                          <p:spTgt spid="3076">
                                            <p:txEl>
                                              <p:pRg st="6" end="6"/>
                                            </p:txEl>
                                          </p:spTgt>
                                        </p:tgtEl>
                                        <p:attrNameLst>
                                          <p:attrName>style.visibility</p:attrName>
                                        </p:attrNameLst>
                                      </p:cBhvr>
                                      <p:to>
                                        <p:strVal val="visible"/>
                                      </p:to>
                                    </p:set>
                                    <p:anim calcmode="lin" valueType="num">
                                      <p:cBhvr>
                                        <p:cTn id="56" dur="1000" fill="hold"/>
                                        <p:tgtEl>
                                          <p:spTgt spid="3076">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3076">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307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1" nodeType="clickEffect">
                                  <p:stCondLst>
                                    <p:cond delay="0"/>
                                  </p:stCondLst>
                                  <p:childTnLst>
                                    <p:set>
                                      <p:cBhvr>
                                        <p:cTn id="62" dur="1" fill="hold">
                                          <p:stCondLst>
                                            <p:cond delay="0"/>
                                          </p:stCondLst>
                                        </p:cTn>
                                        <p:tgtEl>
                                          <p:spTgt spid="3076">
                                            <p:txEl>
                                              <p:pRg st="7" end="7"/>
                                            </p:txEl>
                                          </p:spTgt>
                                        </p:tgtEl>
                                        <p:attrNameLst>
                                          <p:attrName>style.visibility</p:attrName>
                                        </p:attrNameLst>
                                      </p:cBhvr>
                                      <p:to>
                                        <p:strVal val="visible"/>
                                      </p:to>
                                    </p:set>
                                    <p:anim calcmode="lin" valueType="num">
                                      <p:cBhvr>
                                        <p:cTn id="63" dur="1000" fill="hold"/>
                                        <p:tgtEl>
                                          <p:spTgt spid="3076">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3076">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3076">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1" nodeType="clickEffect">
                                  <p:stCondLst>
                                    <p:cond delay="0"/>
                                  </p:stCondLst>
                                  <p:childTnLst>
                                    <p:set>
                                      <p:cBhvr>
                                        <p:cTn id="69" dur="1" fill="hold">
                                          <p:stCondLst>
                                            <p:cond delay="0"/>
                                          </p:stCondLst>
                                        </p:cTn>
                                        <p:tgtEl>
                                          <p:spTgt spid="3076">
                                            <p:txEl>
                                              <p:pRg st="8" end="8"/>
                                            </p:txEl>
                                          </p:spTgt>
                                        </p:tgtEl>
                                        <p:attrNameLst>
                                          <p:attrName>style.visibility</p:attrName>
                                        </p:attrNameLst>
                                      </p:cBhvr>
                                      <p:to>
                                        <p:strVal val="visible"/>
                                      </p:to>
                                    </p:set>
                                    <p:anim calcmode="lin" valueType="num">
                                      <p:cBhvr>
                                        <p:cTn id="70" dur="1000" fill="hold"/>
                                        <p:tgtEl>
                                          <p:spTgt spid="3076">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3076">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307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1" nodeType="clickEffect">
                                  <p:stCondLst>
                                    <p:cond delay="0"/>
                                  </p:stCondLst>
                                  <p:childTnLst>
                                    <p:set>
                                      <p:cBhvr>
                                        <p:cTn id="76" dur="1" fill="hold">
                                          <p:stCondLst>
                                            <p:cond delay="0"/>
                                          </p:stCondLst>
                                        </p:cTn>
                                        <p:tgtEl>
                                          <p:spTgt spid="3076">
                                            <p:txEl>
                                              <p:pRg st="9" end="9"/>
                                            </p:txEl>
                                          </p:spTgt>
                                        </p:tgtEl>
                                        <p:attrNameLst>
                                          <p:attrName>style.visibility</p:attrName>
                                        </p:attrNameLst>
                                      </p:cBhvr>
                                      <p:to>
                                        <p:strVal val="visible"/>
                                      </p:to>
                                    </p:set>
                                    <p:anim calcmode="lin" valueType="num">
                                      <p:cBhvr>
                                        <p:cTn id="77" dur="1000" fill="hold"/>
                                        <p:tgtEl>
                                          <p:spTgt spid="3076">
                                            <p:txEl>
                                              <p:pRg st="9" end="9"/>
                                            </p:txEl>
                                          </p:spTgt>
                                        </p:tgtEl>
                                        <p:attrNameLst>
                                          <p:attrName>ppt_w</p:attrName>
                                        </p:attrNameLst>
                                      </p:cBhvr>
                                      <p:tavLst>
                                        <p:tav tm="0">
                                          <p:val>
                                            <p:strVal val="#ppt_w+.3"/>
                                          </p:val>
                                        </p:tav>
                                        <p:tav tm="100000">
                                          <p:val>
                                            <p:strVal val="#ppt_w"/>
                                          </p:val>
                                        </p:tav>
                                      </p:tavLst>
                                    </p:anim>
                                    <p:anim calcmode="lin" valueType="num">
                                      <p:cBhvr>
                                        <p:cTn id="78" dur="1000" fill="hold"/>
                                        <p:tgtEl>
                                          <p:spTgt spid="3076">
                                            <p:txEl>
                                              <p:pRg st="9" end="9"/>
                                            </p:txEl>
                                          </p:spTgt>
                                        </p:tgtEl>
                                        <p:attrNameLst>
                                          <p:attrName>ppt_h</p:attrName>
                                        </p:attrNameLst>
                                      </p:cBhvr>
                                      <p:tavLst>
                                        <p:tav tm="0">
                                          <p:val>
                                            <p:strVal val="#ppt_h"/>
                                          </p:val>
                                        </p:tav>
                                        <p:tav tm="100000">
                                          <p:val>
                                            <p:strVal val="#ppt_h"/>
                                          </p:val>
                                        </p:tav>
                                      </p:tavLst>
                                    </p:anim>
                                    <p:animEffect transition="in" filter="fade">
                                      <p:cBhvr>
                                        <p:cTn id="79" dur="1000"/>
                                        <p:tgtEl>
                                          <p:spTgt spid="3076">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grpId="1" nodeType="clickEffect">
                                  <p:stCondLst>
                                    <p:cond delay="0"/>
                                  </p:stCondLst>
                                  <p:childTnLst>
                                    <p:set>
                                      <p:cBhvr>
                                        <p:cTn id="83" dur="1" fill="hold">
                                          <p:stCondLst>
                                            <p:cond delay="0"/>
                                          </p:stCondLst>
                                        </p:cTn>
                                        <p:tgtEl>
                                          <p:spTgt spid="3076">
                                            <p:txEl>
                                              <p:pRg st="10" end="10"/>
                                            </p:txEl>
                                          </p:spTgt>
                                        </p:tgtEl>
                                        <p:attrNameLst>
                                          <p:attrName>style.visibility</p:attrName>
                                        </p:attrNameLst>
                                      </p:cBhvr>
                                      <p:to>
                                        <p:strVal val="visible"/>
                                      </p:to>
                                    </p:set>
                                    <p:anim calcmode="lin" valueType="num">
                                      <p:cBhvr>
                                        <p:cTn id="84" dur="1000" fill="hold"/>
                                        <p:tgtEl>
                                          <p:spTgt spid="3076">
                                            <p:txEl>
                                              <p:pRg st="10" end="10"/>
                                            </p:txEl>
                                          </p:spTgt>
                                        </p:tgtEl>
                                        <p:attrNameLst>
                                          <p:attrName>ppt_w</p:attrName>
                                        </p:attrNameLst>
                                      </p:cBhvr>
                                      <p:tavLst>
                                        <p:tav tm="0">
                                          <p:val>
                                            <p:strVal val="#ppt_w+.3"/>
                                          </p:val>
                                        </p:tav>
                                        <p:tav tm="100000">
                                          <p:val>
                                            <p:strVal val="#ppt_w"/>
                                          </p:val>
                                        </p:tav>
                                      </p:tavLst>
                                    </p:anim>
                                    <p:anim calcmode="lin" valueType="num">
                                      <p:cBhvr>
                                        <p:cTn id="85" dur="1000" fill="hold"/>
                                        <p:tgtEl>
                                          <p:spTgt spid="3076">
                                            <p:txEl>
                                              <p:pRg st="10" end="10"/>
                                            </p:txEl>
                                          </p:spTgt>
                                        </p:tgtEl>
                                        <p:attrNameLst>
                                          <p:attrName>ppt_h</p:attrName>
                                        </p:attrNameLst>
                                      </p:cBhvr>
                                      <p:tavLst>
                                        <p:tav tm="0">
                                          <p:val>
                                            <p:strVal val="#ppt_h"/>
                                          </p:val>
                                        </p:tav>
                                        <p:tav tm="100000">
                                          <p:val>
                                            <p:strVal val="#ppt_h"/>
                                          </p:val>
                                        </p:tav>
                                      </p:tavLst>
                                    </p:anim>
                                    <p:animEffect transition="in" filter="fade">
                                      <p:cBhvr>
                                        <p:cTn id="86" dur="1000"/>
                                        <p:tgtEl>
                                          <p:spTgt spid="3076">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0" presetClass="entr" presetSubtype="0" decel="100000" fill="hold" grpId="1" nodeType="clickEffect">
                                  <p:stCondLst>
                                    <p:cond delay="0"/>
                                  </p:stCondLst>
                                  <p:childTnLst>
                                    <p:set>
                                      <p:cBhvr>
                                        <p:cTn id="90" dur="1" fill="hold">
                                          <p:stCondLst>
                                            <p:cond delay="0"/>
                                          </p:stCondLst>
                                        </p:cTn>
                                        <p:tgtEl>
                                          <p:spTgt spid="3076">
                                            <p:txEl>
                                              <p:pRg st="11" end="11"/>
                                            </p:txEl>
                                          </p:spTgt>
                                        </p:tgtEl>
                                        <p:attrNameLst>
                                          <p:attrName>style.visibility</p:attrName>
                                        </p:attrNameLst>
                                      </p:cBhvr>
                                      <p:to>
                                        <p:strVal val="visible"/>
                                      </p:to>
                                    </p:set>
                                    <p:anim calcmode="lin" valueType="num">
                                      <p:cBhvr>
                                        <p:cTn id="91" dur="1000" fill="hold"/>
                                        <p:tgtEl>
                                          <p:spTgt spid="3076">
                                            <p:txEl>
                                              <p:pRg st="11" end="11"/>
                                            </p:txEl>
                                          </p:spTgt>
                                        </p:tgtEl>
                                        <p:attrNameLst>
                                          <p:attrName>ppt_w</p:attrName>
                                        </p:attrNameLst>
                                      </p:cBhvr>
                                      <p:tavLst>
                                        <p:tav tm="0">
                                          <p:val>
                                            <p:strVal val="#ppt_w+.3"/>
                                          </p:val>
                                        </p:tav>
                                        <p:tav tm="100000">
                                          <p:val>
                                            <p:strVal val="#ppt_w"/>
                                          </p:val>
                                        </p:tav>
                                      </p:tavLst>
                                    </p:anim>
                                    <p:anim calcmode="lin" valueType="num">
                                      <p:cBhvr>
                                        <p:cTn id="92" dur="1000" fill="hold"/>
                                        <p:tgtEl>
                                          <p:spTgt spid="3076">
                                            <p:txEl>
                                              <p:pRg st="11" end="11"/>
                                            </p:txEl>
                                          </p:spTgt>
                                        </p:tgtEl>
                                        <p:attrNameLst>
                                          <p:attrName>ppt_h</p:attrName>
                                        </p:attrNameLst>
                                      </p:cBhvr>
                                      <p:tavLst>
                                        <p:tav tm="0">
                                          <p:val>
                                            <p:strVal val="#ppt_h"/>
                                          </p:val>
                                        </p:tav>
                                        <p:tav tm="100000">
                                          <p:val>
                                            <p:strVal val="#ppt_h"/>
                                          </p:val>
                                        </p:tav>
                                      </p:tavLst>
                                    </p:anim>
                                    <p:animEffect transition="in" filter="fade">
                                      <p:cBhvr>
                                        <p:cTn id="93" dur="1000"/>
                                        <p:tgtEl>
                                          <p:spTgt spid="3076">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0" presetClass="entr" presetSubtype="0" decel="100000" fill="hold" grpId="1" nodeType="clickEffect">
                                  <p:stCondLst>
                                    <p:cond delay="0"/>
                                  </p:stCondLst>
                                  <p:childTnLst>
                                    <p:set>
                                      <p:cBhvr>
                                        <p:cTn id="97" dur="1" fill="hold">
                                          <p:stCondLst>
                                            <p:cond delay="0"/>
                                          </p:stCondLst>
                                        </p:cTn>
                                        <p:tgtEl>
                                          <p:spTgt spid="3076">
                                            <p:txEl>
                                              <p:pRg st="12" end="12"/>
                                            </p:txEl>
                                          </p:spTgt>
                                        </p:tgtEl>
                                        <p:attrNameLst>
                                          <p:attrName>style.visibility</p:attrName>
                                        </p:attrNameLst>
                                      </p:cBhvr>
                                      <p:to>
                                        <p:strVal val="visible"/>
                                      </p:to>
                                    </p:set>
                                    <p:anim calcmode="lin" valueType="num">
                                      <p:cBhvr>
                                        <p:cTn id="98" dur="1000" fill="hold"/>
                                        <p:tgtEl>
                                          <p:spTgt spid="3076">
                                            <p:txEl>
                                              <p:pRg st="12" end="12"/>
                                            </p:txEl>
                                          </p:spTgt>
                                        </p:tgtEl>
                                        <p:attrNameLst>
                                          <p:attrName>ppt_w</p:attrName>
                                        </p:attrNameLst>
                                      </p:cBhvr>
                                      <p:tavLst>
                                        <p:tav tm="0">
                                          <p:val>
                                            <p:strVal val="#ppt_w+.3"/>
                                          </p:val>
                                        </p:tav>
                                        <p:tav tm="100000">
                                          <p:val>
                                            <p:strVal val="#ppt_w"/>
                                          </p:val>
                                        </p:tav>
                                      </p:tavLst>
                                    </p:anim>
                                    <p:anim calcmode="lin" valueType="num">
                                      <p:cBhvr>
                                        <p:cTn id="99" dur="1000" fill="hold"/>
                                        <p:tgtEl>
                                          <p:spTgt spid="3076">
                                            <p:txEl>
                                              <p:pRg st="12" end="12"/>
                                            </p:txEl>
                                          </p:spTgt>
                                        </p:tgtEl>
                                        <p:attrNameLst>
                                          <p:attrName>ppt_h</p:attrName>
                                        </p:attrNameLst>
                                      </p:cBhvr>
                                      <p:tavLst>
                                        <p:tav tm="0">
                                          <p:val>
                                            <p:strVal val="#ppt_h"/>
                                          </p:val>
                                        </p:tav>
                                        <p:tav tm="100000">
                                          <p:val>
                                            <p:strVal val="#ppt_h"/>
                                          </p:val>
                                        </p:tav>
                                      </p:tavLst>
                                    </p:anim>
                                    <p:animEffect transition="in" filter="fade">
                                      <p:cBhvr>
                                        <p:cTn id="100" dur="1000"/>
                                        <p:tgtEl>
                                          <p:spTgt spid="3076">
                                            <p:txEl>
                                              <p:pRg st="12" end="1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childTnLst>
                                    <p:set>
                                      <p:cBhvr>
                                        <p:cTn id="104" dur="1" fill="hold">
                                          <p:stCondLst>
                                            <p:cond delay="0"/>
                                          </p:stCondLst>
                                        </p:cTn>
                                        <p:tgtEl>
                                          <p:spTgt spid="3076">
                                            <p:txEl>
                                              <p:pRg st="0" end="0"/>
                                            </p:txEl>
                                          </p:spTgt>
                                        </p:tgtEl>
                                        <p:attrNameLst>
                                          <p:attrName>style.visibility</p:attrName>
                                        </p:attrNameLst>
                                      </p:cBhvr>
                                      <p:to>
                                        <p:strVal val="visible"/>
                                      </p:to>
                                    </p:set>
                                    <p:animEffect transition="in" filter="fade">
                                      <p:cBhvr>
                                        <p:cTn id="105" dur="1000"/>
                                        <p:tgtEl>
                                          <p:spTgt spid="3076">
                                            <p:txEl>
                                              <p:pRg st="0" end="0"/>
                                            </p:txEl>
                                          </p:spTgt>
                                        </p:tgtEl>
                                      </p:cBhvr>
                                    </p:animEffect>
                                    <p:anim calcmode="lin" valueType="num">
                                      <p:cBhvr>
                                        <p:cTn id="106" dur="1000" fill="hold"/>
                                        <p:tgtEl>
                                          <p:spTgt spid="3076">
                                            <p:txEl>
                                              <p:pRg st="0" end="0"/>
                                            </p:txEl>
                                          </p:spTgt>
                                        </p:tgtEl>
                                        <p:attrNameLst>
                                          <p:attrName>style.rotation</p:attrName>
                                        </p:attrNameLst>
                                      </p:cBhvr>
                                      <p:tavLst>
                                        <p:tav tm="0">
                                          <p:val>
                                            <p:fltVal val="720"/>
                                          </p:val>
                                        </p:tav>
                                        <p:tav tm="100000">
                                          <p:val>
                                            <p:fltVal val="0"/>
                                          </p:val>
                                        </p:tav>
                                      </p:tavLst>
                                    </p:anim>
                                    <p:anim calcmode="lin" valueType="num">
                                      <p:cBhvr>
                                        <p:cTn id="107" dur="1000" fill="hold"/>
                                        <p:tgtEl>
                                          <p:spTgt spid="3076">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307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09" fill="hold">
                      <p:stCondLst>
                        <p:cond delay="indefinite"/>
                      </p:stCondLst>
                      <p:childTnLst>
                        <p:par>
                          <p:cTn id="110" fill="hold">
                            <p:stCondLst>
                              <p:cond delay="0"/>
                            </p:stCondLst>
                            <p:childTnLst>
                              <p:par>
                                <p:cTn id="111" presetID="35" presetClass="entr" presetSubtype="0" fill="hold" grpId="0" nodeType="clickEffect">
                                  <p:stCondLst>
                                    <p:cond delay="0"/>
                                  </p:stCondLst>
                                  <p:childTnLst>
                                    <p:set>
                                      <p:cBhvr>
                                        <p:cTn id="112" dur="1" fill="hold">
                                          <p:stCondLst>
                                            <p:cond delay="0"/>
                                          </p:stCondLst>
                                        </p:cTn>
                                        <p:tgtEl>
                                          <p:spTgt spid="3076">
                                            <p:txEl>
                                              <p:pRg st="1" end="1"/>
                                            </p:txEl>
                                          </p:spTgt>
                                        </p:tgtEl>
                                        <p:attrNameLst>
                                          <p:attrName>style.visibility</p:attrName>
                                        </p:attrNameLst>
                                      </p:cBhvr>
                                      <p:to>
                                        <p:strVal val="visible"/>
                                      </p:to>
                                    </p:set>
                                    <p:animEffect transition="in" filter="fade">
                                      <p:cBhvr>
                                        <p:cTn id="113" dur="1000"/>
                                        <p:tgtEl>
                                          <p:spTgt spid="3076">
                                            <p:txEl>
                                              <p:pRg st="1" end="1"/>
                                            </p:txEl>
                                          </p:spTgt>
                                        </p:tgtEl>
                                      </p:cBhvr>
                                    </p:animEffect>
                                    <p:anim calcmode="lin" valueType="num">
                                      <p:cBhvr>
                                        <p:cTn id="114" dur="1000" fill="hold"/>
                                        <p:tgtEl>
                                          <p:spTgt spid="3076">
                                            <p:txEl>
                                              <p:pRg st="1" end="1"/>
                                            </p:txEl>
                                          </p:spTgt>
                                        </p:tgtEl>
                                        <p:attrNameLst>
                                          <p:attrName>style.rotation</p:attrName>
                                        </p:attrNameLst>
                                      </p:cBhvr>
                                      <p:tavLst>
                                        <p:tav tm="0">
                                          <p:val>
                                            <p:fltVal val="720"/>
                                          </p:val>
                                        </p:tav>
                                        <p:tav tm="100000">
                                          <p:val>
                                            <p:fltVal val="0"/>
                                          </p:val>
                                        </p:tav>
                                      </p:tavLst>
                                    </p:anim>
                                    <p:anim calcmode="lin" valueType="num">
                                      <p:cBhvr>
                                        <p:cTn id="115" dur="1000" fill="hold"/>
                                        <p:tgtEl>
                                          <p:spTgt spid="3076">
                                            <p:txEl>
                                              <p:pRg st="1" end="1"/>
                                            </p:txEl>
                                          </p:spTgt>
                                        </p:tgtEl>
                                        <p:attrNameLst>
                                          <p:attrName>ppt_h</p:attrName>
                                        </p:attrNameLst>
                                      </p:cBhvr>
                                      <p:tavLst>
                                        <p:tav tm="0">
                                          <p:val>
                                            <p:fltVal val="0"/>
                                          </p:val>
                                        </p:tav>
                                        <p:tav tm="100000">
                                          <p:val>
                                            <p:strVal val="#ppt_h"/>
                                          </p:val>
                                        </p:tav>
                                      </p:tavLst>
                                    </p:anim>
                                    <p:anim calcmode="lin" valueType="num">
                                      <p:cBhvr>
                                        <p:cTn id="116" dur="1000" fill="hold"/>
                                        <p:tgtEl>
                                          <p:spTgt spid="3076">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7" fill="hold">
                      <p:stCondLst>
                        <p:cond delay="indefinite"/>
                      </p:stCondLst>
                      <p:childTnLst>
                        <p:par>
                          <p:cTn id="118" fill="hold">
                            <p:stCondLst>
                              <p:cond delay="0"/>
                            </p:stCondLst>
                            <p:childTnLst>
                              <p:par>
                                <p:cTn id="119" presetID="35" presetClass="entr" presetSubtype="0" fill="hold" grpId="0" nodeType="clickEffect">
                                  <p:stCondLst>
                                    <p:cond delay="0"/>
                                  </p:stCondLst>
                                  <p:childTnLst>
                                    <p:set>
                                      <p:cBhvr>
                                        <p:cTn id="120" dur="1" fill="hold">
                                          <p:stCondLst>
                                            <p:cond delay="0"/>
                                          </p:stCondLst>
                                        </p:cTn>
                                        <p:tgtEl>
                                          <p:spTgt spid="3076">
                                            <p:txEl>
                                              <p:pRg st="2" end="2"/>
                                            </p:txEl>
                                          </p:spTgt>
                                        </p:tgtEl>
                                        <p:attrNameLst>
                                          <p:attrName>style.visibility</p:attrName>
                                        </p:attrNameLst>
                                      </p:cBhvr>
                                      <p:to>
                                        <p:strVal val="visible"/>
                                      </p:to>
                                    </p:set>
                                    <p:animEffect transition="in" filter="fade">
                                      <p:cBhvr>
                                        <p:cTn id="121" dur="1000"/>
                                        <p:tgtEl>
                                          <p:spTgt spid="3076">
                                            <p:txEl>
                                              <p:pRg st="2" end="2"/>
                                            </p:txEl>
                                          </p:spTgt>
                                        </p:tgtEl>
                                      </p:cBhvr>
                                    </p:animEffect>
                                    <p:anim calcmode="lin" valueType="num">
                                      <p:cBhvr>
                                        <p:cTn id="122" dur="1000" fill="hold"/>
                                        <p:tgtEl>
                                          <p:spTgt spid="3076">
                                            <p:txEl>
                                              <p:pRg st="2" end="2"/>
                                            </p:txEl>
                                          </p:spTgt>
                                        </p:tgtEl>
                                        <p:attrNameLst>
                                          <p:attrName>style.rotation</p:attrName>
                                        </p:attrNameLst>
                                      </p:cBhvr>
                                      <p:tavLst>
                                        <p:tav tm="0">
                                          <p:val>
                                            <p:fltVal val="720"/>
                                          </p:val>
                                        </p:tav>
                                        <p:tav tm="100000">
                                          <p:val>
                                            <p:fltVal val="0"/>
                                          </p:val>
                                        </p:tav>
                                      </p:tavLst>
                                    </p:anim>
                                    <p:anim calcmode="lin" valueType="num">
                                      <p:cBhvr>
                                        <p:cTn id="123" dur="1000" fill="hold"/>
                                        <p:tgtEl>
                                          <p:spTgt spid="3076">
                                            <p:txEl>
                                              <p:pRg st="2" end="2"/>
                                            </p:txEl>
                                          </p:spTgt>
                                        </p:tgtEl>
                                        <p:attrNameLst>
                                          <p:attrName>ppt_h</p:attrName>
                                        </p:attrNameLst>
                                      </p:cBhvr>
                                      <p:tavLst>
                                        <p:tav tm="0">
                                          <p:val>
                                            <p:fltVal val="0"/>
                                          </p:val>
                                        </p:tav>
                                        <p:tav tm="100000">
                                          <p:val>
                                            <p:strVal val="#ppt_h"/>
                                          </p:val>
                                        </p:tav>
                                      </p:tavLst>
                                    </p:anim>
                                    <p:anim calcmode="lin" valueType="num">
                                      <p:cBhvr>
                                        <p:cTn id="124" dur="1000" fill="hold"/>
                                        <p:tgtEl>
                                          <p:spTgt spid="3076">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25" fill="hold">
                      <p:stCondLst>
                        <p:cond delay="indefinite"/>
                      </p:stCondLst>
                      <p:childTnLst>
                        <p:par>
                          <p:cTn id="126" fill="hold">
                            <p:stCondLst>
                              <p:cond delay="0"/>
                            </p:stCondLst>
                            <p:childTnLst>
                              <p:par>
                                <p:cTn id="127" presetID="35" presetClass="entr" presetSubtype="0" fill="hold" grpId="0" nodeType="clickEffect">
                                  <p:stCondLst>
                                    <p:cond delay="0"/>
                                  </p:stCondLst>
                                  <p:childTnLst>
                                    <p:set>
                                      <p:cBhvr>
                                        <p:cTn id="128" dur="1" fill="hold">
                                          <p:stCondLst>
                                            <p:cond delay="0"/>
                                          </p:stCondLst>
                                        </p:cTn>
                                        <p:tgtEl>
                                          <p:spTgt spid="3076">
                                            <p:txEl>
                                              <p:pRg st="3" end="3"/>
                                            </p:txEl>
                                          </p:spTgt>
                                        </p:tgtEl>
                                        <p:attrNameLst>
                                          <p:attrName>style.visibility</p:attrName>
                                        </p:attrNameLst>
                                      </p:cBhvr>
                                      <p:to>
                                        <p:strVal val="visible"/>
                                      </p:to>
                                    </p:set>
                                    <p:animEffect transition="in" filter="fade">
                                      <p:cBhvr>
                                        <p:cTn id="129" dur="1000"/>
                                        <p:tgtEl>
                                          <p:spTgt spid="3076">
                                            <p:txEl>
                                              <p:pRg st="3" end="3"/>
                                            </p:txEl>
                                          </p:spTgt>
                                        </p:tgtEl>
                                      </p:cBhvr>
                                    </p:animEffect>
                                    <p:anim calcmode="lin" valueType="num">
                                      <p:cBhvr>
                                        <p:cTn id="130" dur="1000" fill="hold"/>
                                        <p:tgtEl>
                                          <p:spTgt spid="3076">
                                            <p:txEl>
                                              <p:pRg st="3" end="3"/>
                                            </p:txEl>
                                          </p:spTgt>
                                        </p:tgtEl>
                                        <p:attrNameLst>
                                          <p:attrName>style.rotation</p:attrName>
                                        </p:attrNameLst>
                                      </p:cBhvr>
                                      <p:tavLst>
                                        <p:tav tm="0">
                                          <p:val>
                                            <p:fltVal val="720"/>
                                          </p:val>
                                        </p:tav>
                                        <p:tav tm="100000">
                                          <p:val>
                                            <p:fltVal val="0"/>
                                          </p:val>
                                        </p:tav>
                                      </p:tavLst>
                                    </p:anim>
                                    <p:anim calcmode="lin" valueType="num">
                                      <p:cBhvr>
                                        <p:cTn id="131" dur="1000" fill="hold"/>
                                        <p:tgtEl>
                                          <p:spTgt spid="3076">
                                            <p:txEl>
                                              <p:pRg st="3" end="3"/>
                                            </p:txEl>
                                          </p:spTgt>
                                        </p:tgtEl>
                                        <p:attrNameLst>
                                          <p:attrName>ppt_h</p:attrName>
                                        </p:attrNameLst>
                                      </p:cBhvr>
                                      <p:tavLst>
                                        <p:tav tm="0">
                                          <p:val>
                                            <p:fltVal val="0"/>
                                          </p:val>
                                        </p:tav>
                                        <p:tav tm="100000">
                                          <p:val>
                                            <p:strVal val="#ppt_h"/>
                                          </p:val>
                                        </p:tav>
                                      </p:tavLst>
                                    </p:anim>
                                    <p:anim calcmode="lin" valueType="num">
                                      <p:cBhvr>
                                        <p:cTn id="132" dur="1000" fill="hold"/>
                                        <p:tgtEl>
                                          <p:spTgt spid="3076">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133" fill="hold">
                      <p:stCondLst>
                        <p:cond delay="indefinite"/>
                      </p:stCondLst>
                      <p:childTnLst>
                        <p:par>
                          <p:cTn id="134" fill="hold">
                            <p:stCondLst>
                              <p:cond delay="0"/>
                            </p:stCondLst>
                            <p:childTnLst>
                              <p:par>
                                <p:cTn id="135" presetID="35" presetClass="entr" presetSubtype="0" fill="hold" grpId="0" nodeType="clickEffect">
                                  <p:stCondLst>
                                    <p:cond delay="0"/>
                                  </p:stCondLst>
                                  <p:childTnLst>
                                    <p:set>
                                      <p:cBhvr>
                                        <p:cTn id="136" dur="1" fill="hold">
                                          <p:stCondLst>
                                            <p:cond delay="0"/>
                                          </p:stCondLst>
                                        </p:cTn>
                                        <p:tgtEl>
                                          <p:spTgt spid="3076">
                                            <p:txEl>
                                              <p:pRg st="4" end="4"/>
                                            </p:txEl>
                                          </p:spTgt>
                                        </p:tgtEl>
                                        <p:attrNameLst>
                                          <p:attrName>style.visibility</p:attrName>
                                        </p:attrNameLst>
                                      </p:cBhvr>
                                      <p:to>
                                        <p:strVal val="visible"/>
                                      </p:to>
                                    </p:set>
                                    <p:animEffect transition="in" filter="fade">
                                      <p:cBhvr>
                                        <p:cTn id="137" dur="1000"/>
                                        <p:tgtEl>
                                          <p:spTgt spid="3076">
                                            <p:txEl>
                                              <p:pRg st="4" end="4"/>
                                            </p:txEl>
                                          </p:spTgt>
                                        </p:tgtEl>
                                      </p:cBhvr>
                                    </p:animEffect>
                                    <p:anim calcmode="lin" valueType="num">
                                      <p:cBhvr>
                                        <p:cTn id="138" dur="1000" fill="hold"/>
                                        <p:tgtEl>
                                          <p:spTgt spid="3076">
                                            <p:txEl>
                                              <p:pRg st="4" end="4"/>
                                            </p:txEl>
                                          </p:spTgt>
                                        </p:tgtEl>
                                        <p:attrNameLst>
                                          <p:attrName>style.rotation</p:attrName>
                                        </p:attrNameLst>
                                      </p:cBhvr>
                                      <p:tavLst>
                                        <p:tav tm="0">
                                          <p:val>
                                            <p:fltVal val="720"/>
                                          </p:val>
                                        </p:tav>
                                        <p:tav tm="100000">
                                          <p:val>
                                            <p:fltVal val="0"/>
                                          </p:val>
                                        </p:tav>
                                      </p:tavLst>
                                    </p:anim>
                                    <p:anim calcmode="lin" valueType="num">
                                      <p:cBhvr>
                                        <p:cTn id="139" dur="1000" fill="hold"/>
                                        <p:tgtEl>
                                          <p:spTgt spid="3076">
                                            <p:txEl>
                                              <p:pRg st="4" end="4"/>
                                            </p:txEl>
                                          </p:spTgt>
                                        </p:tgtEl>
                                        <p:attrNameLst>
                                          <p:attrName>ppt_h</p:attrName>
                                        </p:attrNameLst>
                                      </p:cBhvr>
                                      <p:tavLst>
                                        <p:tav tm="0">
                                          <p:val>
                                            <p:fltVal val="0"/>
                                          </p:val>
                                        </p:tav>
                                        <p:tav tm="100000">
                                          <p:val>
                                            <p:strVal val="#ppt_h"/>
                                          </p:val>
                                        </p:tav>
                                      </p:tavLst>
                                    </p:anim>
                                    <p:anim calcmode="lin" valueType="num">
                                      <p:cBhvr>
                                        <p:cTn id="140" dur="1000" fill="hold"/>
                                        <p:tgtEl>
                                          <p:spTgt spid="3076">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41" fill="hold">
                      <p:stCondLst>
                        <p:cond delay="indefinite"/>
                      </p:stCondLst>
                      <p:childTnLst>
                        <p:par>
                          <p:cTn id="142" fill="hold">
                            <p:stCondLst>
                              <p:cond delay="0"/>
                            </p:stCondLst>
                            <p:childTnLst>
                              <p:par>
                                <p:cTn id="143" presetID="35" presetClass="entr" presetSubtype="0" fill="hold" grpId="0" nodeType="clickEffect">
                                  <p:stCondLst>
                                    <p:cond delay="0"/>
                                  </p:stCondLst>
                                  <p:childTnLst>
                                    <p:set>
                                      <p:cBhvr>
                                        <p:cTn id="144" dur="1" fill="hold">
                                          <p:stCondLst>
                                            <p:cond delay="0"/>
                                          </p:stCondLst>
                                        </p:cTn>
                                        <p:tgtEl>
                                          <p:spTgt spid="3076">
                                            <p:txEl>
                                              <p:pRg st="5" end="5"/>
                                            </p:txEl>
                                          </p:spTgt>
                                        </p:tgtEl>
                                        <p:attrNameLst>
                                          <p:attrName>style.visibility</p:attrName>
                                        </p:attrNameLst>
                                      </p:cBhvr>
                                      <p:to>
                                        <p:strVal val="visible"/>
                                      </p:to>
                                    </p:set>
                                    <p:animEffect transition="in" filter="fade">
                                      <p:cBhvr>
                                        <p:cTn id="145" dur="1000"/>
                                        <p:tgtEl>
                                          <p:spTgt spid="3076">
                                            <p:txEl>
                                              <p:pRg st="5" end="5"/>
                                            </p:txEl>
                                          </p:spTgt>
                                        </p:tgtEl>
                                      </p:cBhvr>
                                    </p:animEffect>
                                    <p:anim calcmode="lin" valueType="num">
                                      <p:cBhvr>
                                        <p:cTn id="146" dur="1000" fill="hold"/>
                                        <p:tgtEl>
                                          <p:spTgt spid="3076">
                                            <p:txEl>
                                              <p:pRg st="5" end="5"/>
                                            </p:txEl>
                                          </p:spTgt>
                                        </p:tgtEl>
                                        <p:attrNameLst>
                                          <p:attrName>style.rotation</p:attrName>
                                        </p:attrNameLst>
                                      </p:cBhvr>
                                      <p:tavLst>
                                        <p:tav tm="0">
                                          <p:val>
                                            <p:fltVal val="720"/>
                                          </p:val>
                                        </p:tav>
                                        <p:tav tm="100000">
                                          <p:val>
                                            <p:fltVal val="0"/>
                                          </p:val>
                                        </p:tav>
                                      </p:tavLst>
                                    </p:anim>
                                    <p:anim calcmode="lin" valueType="num">
                                      <p:cBhvr>
                                        <p:cTn id="147" dur="1000" fill="hold"/>
                                        <p:tgtEl>
                                          <p:spTgt spid="3076">
                                            <p:txEl>
                                              <p:pRg st="5" end="5"/>
                                            </p:txEl>
                                          </p:spTgt>
                                        </p:tgtEl>
                                        <p:attrNameLst>
                                          <p:attrName>ppt_h</p:attrName>
                                        </p:attrNameLst>
                                      </p:cBhvr>
                                      <p:tavLst>
                                        <p:tav tm="0">
                                          <p:val>
                                            <p:fltVal val="0"/>
                                          </p:val>
                                        </p:tav>
                                        <p:tav tm="100000">
                                          <p:val>
                                            <p:strVal val="#ppt_h"/>
                                          </p:val>
                                        </p:tav>
                                      </p:tavLst>
                                    </p:anim>
                                    <p:anim calcmode="lin" valueType="num">
                                      <p:cBhvr>
                                        <p:cTn id="148" dur="1000" fill="hold"/>
                                        <p:tgtEl>
                                          <p:spTgt spid="3076">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149" fill="hold">
                      <p:stCondLst>
                        <p:cond delay="indefinite"/>
                      </p:stCondLst>
                      <p:childTnLst>
                        <p:par>
                          <p:cTn id="150" fill="hold">
                            <p:stCondLst>
                              <p:cond delay="0"/>
                            </p:stCondLst>
                            <p:childTnLst>
                              <p:par>
                                <p:cTn id="151" presetID="35" presetClass="entr" presetSubtype="0" fill="hold" grpId="0" nodeType="clickEffect">
                                  <p:stCondLst>
                                    <p:cond delay="0"/>
                                  </p:stCondLst>
                                  <p:childTnLst>
                                    <p:set>
                                      <p:cBhvr>
                                        <p:cTn id="152" dur="1" fill="hold">
                                          <p:stCondLst>
                                            <p:cond delay="0"/>
                                          </p:stCondLst>
                                        </p:cTn>
                                        <p:tgtEl>
                                          <p:spTgt spid="3076">
                                            <p:txEl>
                                              <p:pRg st="6" end="6"/>
                                            </p:txEl>
                                          </p:spTgt>
                                        </p:tgtEl>
                                        <p:attrNameLst>
                                          <p:attrName>style.visibility</p:attrName>
                                        </p:attrNameLst>
                                      </p:cBhvr>
                                      <p:to>
                                        <p:strVal val="visible"/>
                                      </p:to>
                                    </p:set>
                                    <p:animEffect transition="in" filter="fade">
                                      <p:cBhvr>
                                        <p:cTn id="153" dur="1000"/>
                                        <p:tgtEl>
                                          <p:spTgt spid="3076">
                                            <p:txEl>
                                              <p:pRg st="6" end="6"/>
                                            </p:txEl>
                                          </p:spTgt>
                                        </p:tgtEl>
                                      </p:cBhvr>
                                    </p:animEffect>
                                    <p:anim calcmode="lin" valueType="num">
                                      <p:cBhvr>
                                        <p:cTn id="154" dur="1000" fill="hold"/>
                                        <p:tgtEl>
                                          <p:spTgt spid="3076">
                                            <p:txEl>
                                              <p:pRg st="6" end="6"/>
                                            </p:txEl>
                                          </p:spTgt>
                                        </p:tgtEl>
                                        <p:attrNameLst>
                                          <p:attrName>style.rotation</p:attrName>
                                        </p:attrNameLst>
                                      </p:cBhvr>
                                      <p:tavLst>
                                        <p:tav tm="0">
                                          <p:val>
                                            <p:fltVal val="720"/>
                                          </p:val>
                                        </p:tav>
                                        <p:tav tm="100000">
                                          <p:val>
                                            <p:fltVal val="0"/>
                                          </p:val>
                                        </p:tav>
                                      </p:tavLst>
                                    </p:anim>
                                    <p:anim calcmode="lin" valueType="num">
                                      <p:cBhvr>
                                        <p:cTn id="155" dur="1000" fill="hold"/>
                                        <p:tgtEl>
                                          <p:spTgt spid="3076">
                                            <p:txEl>
                                              <p:pRg st="6" end="6"/>
                                            </p:txEl>
                                          </p:spTgt>
                                        </p:tgtEl>
                                        <p:attrNameLst>
                                          <p:attrName>ppt_h</p:attrName>
                                        </p:attrNameLst>
                                      </p:cBhvr>
                                      <p:tavLst>
                                        <p:tav tm="0">
                                          <p:val>
                                            <p:fltVal val="0"/>
                                          </p:val>
                                        </p:tav>
                                        <p:tav tm="100000">
                                          <p:val>
                                            <p:strVal val="#ppt_h"/>
                                          </p:val>
                                        </p:tav>
                                      </p:tavLst>
                                    </p:anim>
                                    <p:anim calcmode="lin" valueType="num">
                                      <p:cBhvr>
                                        <p:cTn id="156" dur="1000" fill="hold"/>
                                        <p:tgtEl>
                                          <p:spTgt spid="3076">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157" fill="hold">
                      <p:stCondLst>
                        <p:cond delay="indefinite"/>
                      </p:stCondLst>
                      <p:childTnLst>
                        <p:par>
                          <p:cTn id="158" fill="hold">
                            <p:stCondLst>
                              <p:cond delay="0"/>
                            </p:stCondLst>
                            <p:childTnLst>
                              <p:par>
                                <p:cTn id="159" presetID="35" presetClass="entr" presetSubtype="0" fill="hold" grpId="0" nodeType="clickEffect">
                                  <p:stCondLst>
                                    <p:cond delay="0"/>
                                  </p:stCondLst>
                                  <p:childTnLst>
                                    <p:set>
                                      <p:cBhvr>
                                        <p:cTn id="160" dur="1" fill="hold">
                                          <p:stCondLst>
                                            <p:cond delay="0"/>
                                          </p:stCondLst>
                                        </p:cTn>
                                        <p:tgtEl>
                                          <p:spTgt spid="3076">
                                            <p:txEl>
                                              <p:pRg st="7" end="7"/>
                                            </p:txEl>
                                          </p:spTgt>
                                        </p:tgtEl>
                                        <p:attrNameLst>
                                          <p:attrName>style.visibility</p:attrName>
                                        </p:attrNameLst>
                                      </p:cBhvr>
                                      <p:to>
                                        <p:strVal val="visible"/>
                                      </p:to>
                                    </p:set>
                                    <p:animEffect transition="in" filter="fade">
                                      <p:cBhvr>
                                        <p:cTn id="161" dur="1000"/>
                                        <p:tgtEl>
                                          <p:spTgt spid="3076">
                                            <p:txEl>
                                              <p:pRg st="7" end="7"/>
                                            </p:txEl>
                                          </p:spTgt>
                                        </p:tgtEl>
                                      </p:cBhvr>
                                    </p:animEffect>
                                    <p:anim calcmode="lin" valueType="num">
                                      <p:cBhvr>
                                        <p:cTn id="162" dur="1000" fill="hold"/>
                                        <p:tgtEl>
                                          <p:spTgt spid="3076">
                                            <p:txEl>
                                              <p:pRg st="7" end="7"/>
                                            </p:txEl>
                                          </p:spTgt>
                                        </p:tgtEl>
                                        <p:attrNameLst>
                                          <p:attrName>style.rotation</p:attrName>
                                        </p:attrNameLst>
                                      </p:cBhvr>
                                      <p:tavLst>
                                        <p:tav tm="0">
                                          <p:val>
                                            <p:fltVal val="720"/>
                                          </p:val>
                                        </p:tav>
                                        <p:tav tm="100000">
                                          <p:val>
                                            <p:fltVal val="0"/>
                                          </p:val>
                                        </p:tav>
                                      </p:tavLst>
                                    </p:anim>
                                    <p:anim calcmode="lin" valueType="num">
                                      <p:cBhvr>
                                        <p:cTn id="163" dur="1000" fill="hold"/>
                                        <p:tgtEl>
                                          <p:spTgt spid="3076">
                                            <p:txEl>
                                              <p:pRg st="7" end="7"/>
                                            </p:txEl>
                                          </p:spTgt>
                                        </p:tgtEl>
                                        <p:attrNameLst>
                                          <p:attrName>ppt_h</p:attrName>
                                        </p:attrNameLst>
                                      </p:cBhvr>
                                      <p:tavLst>
                                        <p:tav tm="0">
                                          <p:val>
                                            <p:fltVal val="0"/>
                                          </p:val>
                                        </p:tav>
                                        <p:tav tm="100000">
                                          <p:val>
                                            <p:strVal val="#ppt_h"/>
                                          </p:val>
                                        </p:tav>
                                      </p:tavLst>
                                    </p:anim>
                                    <p:anim calcmode="lin" valueType="num">
                                      <p:cBhvr>
                                        <p:cTn id="164" dur="1000" fill="hold"/>
                                        <p:tgtEl>
                                          <p:spTgt spid="3076">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165" fill="hold">
                      <p:stCondLst>
                        <p:cond delay="indefinite"/>
                      </p:stCondLst>
                      <p:childTnLst>
                        <p:par>
                          <p:cTn id="166" fill="hold">
                            <p:stCondLst>
                              <p:cond delay="0"/>
                            </p:stCondLst>
                            <p:childTnLst>
                              <p:par>
                                <p:cTn id="167" presetID="35" presetClass="entr" presetSubtype="0" fill="hold" grpId="0" nodeType="clickEffect">
                                  <p:stCondLst>
                                    <p:cond delay="0"/>
                                  </p:stCondLst>
                                  <p:childTnLst>
                                    <p:set>
                                      <p:cBhvr>
                                        <p:cTn id="168" dur="1" fill="hold">
                                          <p:stCondLst>
                                            <p:cond delay="0"/>
                                          </p:stCondLst>
                                        </p:cTn>
                                        <p:tgtEl>
                                          <p:spTgt spid="3076">
                                            <p:txEl>
                                              <p:pRg st="8" end="8"/>
                                            </p:txEl>
                                          </p:spTgt>
                                        </p:tgtEl>
                                        <p:attrNameLst>
                                          <p:attrName>style.visibility</p:attrName>
                                        </p:attrNameLst>
                                      </p:cBhvr>
                                      <p:to>
                                        <p:strVal val="visible"/>
                                      </p:to>
                                    </p:set>
                                    <p:animEffect transition="in" filter="fade">
                                      <p:cBhvr>
                                        <p:cTn id="169" dur="1000"/>
                                        <p:tgtEl>
                                          <p:spTgt spid="3076">
                                            <p:txEl>
                                              <p:pRg st="8" end="8"/>
                                            </p:txEl>
                                          </p:spTgt>
                                        </p:tgtEl>
                                      </p:cBhvr>
                                    </p:animEffect>
                                    <p:anim calcmode="lin" valueType="num">
                                      <p:cBhvr>
                                        <p:cTn id="170" dur="1000" fill="hold"/>
                                        <p:tgtEl>
                                          <p:spTgt spid="3076">
                                            <p:txEl>
                                              <p:pRg st="8" end="8"/>
                                            </p:txEl>
                                          </p:spTgt>
                                        </p:tgtEl>
                                        <p:attrNameLst>
                                          <p:attrName>style.rotation</p:attrName>
                                        </p:attrNameLst>
                                      </p:cBhvr>
                                      <p:tavLst>
                                        <p:tav tm="0">
                                          <p:val>
                                            <p:fltVal val="720"/>
                                          </p:val>
                                        </p:tav>
                                        <p:tav tm="100000">
                                          <p:val>
                                            <p:fltVal val="0"/>
                                          </p:val>
                                        </p:tav>
                                      </p:tavLst>
                                    </p:anim>
                                    <p:anim calcmode="lin" valueType="num">
                                      <p:cBhvr>
                                        <p:cTn id="171" dur="1000" fill="hold"/>
                                        <p:tgtEl>
                                          <p:spTgt spid="3076">
                                            <p:txEl>
                                              <p:pRg st="8" end="8"/>
                                            </p:txEl>
                                          </p:spTgt>
                                        </p:tgtEl>
                                        <p:attrNameLst>
                                          <p:attrName>ppt_h</p:attrName>
                                        </p:attrNameLst>
                                      </p:cBhvr>
                                      <p:tavLst>
                                        <p:tav tm="0">
                                          <p:val>
                                            <p:fltVal val="0"/>
                                          </p:val>
                                        </p:tav>
                                        <p:tav tm="100000">
                                          <p:val>
                                            <p:strVal val="#ppt_h"/>
                                          </p:val>
                                        </p:tav>
                                      </p:tavLst>
                                    </p:anim>
                                    <p:anim calcmode="lin" valueType="num">
                                      <p:cBhvr>
                                        <p:cTn id="172" dur="1000" fill="hold"/>
                                        <p:tgtEl>
                                          <p:spTgt spid="3076">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173" fill="hold">
                      <p:stCondLst>
                        <p:cond delay="indefinite"/>
                      </p:stCondLst>
                      <p:childTnLst>
                        <p:par>
                          <p:cTn id="174" fill="hold">
                            <p:stCondLst>
                              <p:cond delay="0"/>
                            </p:stCondLst>
                            <p:childTnLst>
                              <p:par>
                                <p:cTn id="175" presetID="35" presetClass="entr" presetSubtype="0" fill="hold" grpId="0" nodeType="clickEffect">
                                  <p:stCondLst>
                                    <p:cond delay="0"/>
                                  </p:stCondLst>
                                  <p:childTnLst>
                                    <p:set>
                                      <p:cBhvr>
                                        <p:cTn id="176" dur="1" fill="hold">
                                          <p:stCondLst>
                                            <p:cond delay="0"/>
                                          </p:stCondLst>
                                        </p:cTn>
                                        <p:tgtEl>
                                          <p:spTgt spid="3076">
                                            <p:txEl>
                                              <p:pRg st="9" end="9"/>
                                            </p:txEl>
                                          </p:spTgt>
                                        </p:tgtEl>
                                        <p:attrNameLst>
                                          <p:attrName>style.visibility</p:attrName>
                                        </p:attrNameLst>
                                      </p:cBhvr>
                                      <p:to>
                                        <p:strVal val="visible"/>
                                      </p:to>
                                    </p:set>
                                    <p:animEffect transition="in" filter="fade">
                                      <p:cBhvr>
                                        <p:cTn id="177" dur="1000"/>
                                        <p:tgtEl>
                                          <p:spTgt spid="3076">
                                            <p:txEl>
                                              <p:pRg st="9" end="9"/>
                                            </p:txEl>
                                          </p:spTgt>
                                        </p:tgtEl>
                                      </p:cBhvr>
                                    </p:animEffect>
                                    <p:anim calcmode="lin" valueType="num">
                                      <p:cBhvr>
                                        <p:cTn id="178" dur="1000" fill="hold"/>
                                        <p:tgtEl>
                                          <p:spTgt spid="3076">
                                            <p:txEl>
                                              <p:pRg st="9" end="9"/>
                                            </p:txEl>
                                          </p:spTgt>
                                        </p:tgtEl>
                                        <p:attrNameLst>
                                          <p:attrName>style.rotation</p:attrName>
                                        </p:attrNameLst>
                                      </p:cBhvr>
                                      <p:tavLst>
                                        <p:tav tm="0">
                                          <p:val>
                                            <p:fltVal val="720"/>
                                          </p:val>
                                        </p:tav>
                                        <p:tav tm="100000">
                                          <p:val>
                                            <p:fltVal val="0"/>
                                          </p:val>
                                        </p:tav>
                                      </p:tavLst>
                                    </p:anim>
                                    <p:anim calcmode="lin" valueType="num">
                                      <p:cBhvr>
                                        <p:cTn id="179" dur="1000" fill="hold"/>
                                        <p:tgtEl>
                                          <p:spTgt spid="3076">
                                            <p:txEl>
                                              <p:pRg st="9" end="9"/>
                                            </p:txEl>
                                          </p:spTgt>
                                        </p:tgtEl>
                                        <p:attrNameLst>
                                          <p:attrName>ppt_h</p:attrName>
                                        </p:attrNameLst>
                                      </p:cBhvr>
                                      <p:tavLst>
                                        <p:tav tm="0">
                                          <p:val>
                                            <p:fltVal val="0"/>
                                          </p:val>
                                        </p:tav>
                                        <p:tav tm="100000">
                                          <p:val>
                                            <p:strVal val="#ppt_h"/>
                                          </p:val>
                                        </p:tav>
                                      </p:tavLst>
                                    </p:anim>
                                    <p:anim calcmode="lin" valueType="num">
                                      <p:cBhvr>
                                        <p:cTn id="180" dur="1000" fill="hold"/>
                                        <p:tgtEl>
                                          <p:spTgt spid="3076">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181" fill="hold">
                      <p:stCondLst>
                        <p:cond delay="indefinite"/>
                      </p:stCondLst>
                      <p:childTnLst>
                        <p:par>
                          <p:cTn id="182" fill="hold">
                            <p:stCondLst>
                              <p:cond delay="0"/>
                            </p:stCondLst>
                            <p:childTnLst>
                              <p:par>
                                <p:cTn id="183" presetID="35" presetClass="entr" presetSubtype="0" fill="hold" grpId="0" nodeType="clickEffect">
                                  <p:stCondLst>
                                    <p:cond delay="0"/>
                                  </p:stCondLst>
                                  <p:childTnLst>
                                    <p:set>
                                      <p:cBhvr>
                                        <p:cTn id="184" dur="1" fill="hold">
                                          <p:stCondLst>
                                            <p:cond delay="0"/>
                                          </p:stCondLst>
                                        </p:cTn>
                                        <p:tgtEl>
                                          <p:spTgt spid="3076">
                                            <p:txEl>
                                              <p:pRg st="10" end="10"/>
                                            </p:txEl>
                                          </p:spTgt>
                                        </p:tgtEl>
                                        <p:attrNameLst>
                                          <p:attrName>style.visibility</p:attrName>
                                        </p:attrNameLst>
                                      </p:cBhvr>
                                      <p:to>
                                        <p:strVal val="visible"/>
                                      </p:to>
                                    </p:set>
                                    <p:animEffect transition="in" filter="fade">
                                      <p:cBhvr>
                                        <p:cTn id="185" dur="1000"/>
                                        <p:tgtEl>
                                          <p:spTgt spid="3076">
                                            <p:txEl>
                                              <p:pRg st="10" end="10"/>
                                            </p:txEl>
                                          </p:spTgt>
                                        </p:tgtEl>
                                      </p:cBhvr>
                                    </p:animEffect>
                                    <p:anim calcmode="lin" valueType="num">
                                      <p:cBhvr>
                                        <p:cTn id="186" dur="1000" fill="hold"/>
                                        <p:tgtEl>
                                          <p:spTgt spid="3076">
                                            <p:txEl>
                                              <p:pRg st="10" end="10"/>
                                            </p:txEl>
                                          </p:spTgt>
                                        </p:tgtEl>
                                        <p:attrNameLst>
                                          <p:attrName>style.rotation</p:attrName>
                                        </p:attrNameLst>
                                      </p:cBhvr>
                                      <p:tavLst>
                                        <p:tav tm="0">
                                          <p:val>
                                            <p:fltVal val="720"/>
                                          </p:val>
                                        </p:tav>
                                        <p:tav tm="100000">
                                          <p:val>
                                            <p:fltVal val="0"/>
                                          </p:val>
                                        </p:tav>
                                      </p:tavLst>
                                    </p:anim>
                                    <p:anim calcmode="lin" valueType="num">
                                      <p:cBhvr>
                                        <p:cTn id="187" dur="1000" fill="hold"/>
                                        <p:tgtEl>
                                          <p:spTgt spid="3076">
                                            <p:txEl>
                                              <p:pRg st="10" end="10"/>
                                            </p:txEl>
                                          </p:spTgt>
                                        </p:tgtEl>
                                        <p:attrNameLst>
                                          <p:attrName>ppt_h</p:attrName>
                                        </p:attrNameLst>
                                      </p:cBhvr>
                                      <p:tavLst>
                                        <p:tav tm="0">
                                          <p:val>
                                            <p:fltVal val="0"/>
                                          </p:val>
                                        </p:tav>
                                        <p:tav tm="100000">
                                          <p:val>
                                            <p:strVal val="#ppt_h"/>
                                          </p:val>
                                        </p:tav>
                                      </p:tavLst>
                                    </p:anim>
                                    <p:anim calcmode="lin" valueType="num">
                                      <p:cBhvr>
                                        <p:cTn id="188" dur="1000" fill="hold"/>
                                        <p:tgtEl>
                                          <p:spTgt spid="3076">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189" fill="hold">
                      <p:stCondLst>
                        <p:cond delay="indefinite"/>
                      </p:stCondLst>
                      <p:childTnLst>
                        <p:par>
                          <p:cTn id="190" fill="hold">
                            <p:stCondLst>
                              <p:cond delay="0"/>
                            </p:stCondLst>
                            <p:childTnLst>
                              <p:par>
                                <p:cTn id="191" presetID="35" presetClass="entr" presetSubtype="0" fill="hold" grpId="0" nodeType="clickEffect">
                                  <p:stCondLst>
                                    <p:cond delay="0"/>
                                  </p:stCondLst>
                                  <p:childTnLst>
                                    <p:set>
                                      <p:cBhvr>
                                        <p:cTn id="192" dur="1" fill="hold">
                                          <p:stCondLst>
                                            <p:cond delay="0"/>
                                          </p:stCondLst>
                                        </p:cTn>
                                        <p:tgtEl>
                                          <p:spTgt spid="3076">
                                            <p:txEl>
                                              <p:pRg st="11" end="11"/>
                                            </p:txEl>
                                          </p:spTgt>
                                        </p:tgtEl>
                                        <p:attrNameLst>
                                          <p:attrName>style.visibility</p:attrName>
                                        </p:attrNameLst>
                                      </p:cBhvr>
                                      <p:to>
                                        <p:strVal val="visible"/>
                                      </p:to>
                                    </p:set>
                                    <p:animEffect transition="in" filter="fade">
                                      <p:cBhvr>
                                        <p:cTn id="193" dur="1000"/>
                                        <p:tgtEl>
                                          <p:spTgt spid="3076">
                                            <p:txEl>
                                              <p:pRg st="11" end="11"/>
                                            </p:txEl>
                                          </p:spTgt>
                                        </p:tgtEl>
                                      </p:cBhvr>
                                    </p:animEffect>
                                    <p:anim calcmode="lin" valueType="num">
                                      <p:cBhvr>
                                        <p:cTn id="194" dur="1000" fill="hold"/>
                                        <p:tgtEl>
                                          <p:spTgt spid="3076">
                                            <p:txEl>
                                              <p:pRg st="11" end="11"/>
                                            </p:txEl>
                                          </p:spTgt>
                                        </p:tgtEl>
                                        <p:attrNameLst>
                                          <p:attrName>style.rotation</p:attrName>
                                        </p:attrNameLst>
                                      </p:cBhvr>
                                      <p:tavLst>
                                        <p:tav tm="0">
                                          <p:val>
                                            <p:fltVal val="720"/>
                                          </p:val>
                                        </p:tav>
                                        <p:tav tm="100000">
                                          <p:val>
                                            <p:fltVal val="0"/>
                                          </p:val>
                                        </p:tav>
                                      </p:tavLst>
                                    </p:anim>
                                    <p:anim calcmode="lin" valueType="num">
                                      <p:cBhvr>
                                        <p:cTn id="195" dur="1000" fill="hold"/>
                                        <p:tgtEl>
                                          <p:spTgt spid="3076">
                                            <p:txEl>
                                              <p:pRg st="11" end="11"/>
                                            </p:txEl>
                                          </p:spTgt>
                                        </p:tgtEl>
                                        <p:attrNameLst>
                                          <p:attrName>ppt_h</p:attrName>
                                        </p:attrNameLst>
                                      </p:cBhvr>
                                      <p:tavLst>
                                        <p:tav tm="0">
                                          <p:val>
                                            <p:fltVal val="0"/>
                                          </p:val>
                                        </p:tav>
                                        <p:tav tm="100000">
                                          <p:val>
                                            <p:strVal val="#ppt_h"/>
                                          </p:val>
                                        </p:tav>
                                      </p:tavLst>
                                    </p:anim>
                                    <p:anim calcmode="lin" valueType="num">
                                      <p:cBhvr>
                                        <p:cTn id="196" dur="1000" fill="hold"/>
                                        <p:tgtEl>
                                          <p:spTgt spid="3076">
                                            <p:txEl>
                                              <p:pRg st="11" end="11"/>
                                            </p:txEl>
                                          </p:spTgt>
                                        </p:tgtEl>
                                        <p:attrNameLst>
                                          <p:attrName>ppt_w</p:attrName>
                                        </p:attrNameLst>
                                      </p:cBhvr>
                                      <p:tavLst>
                                        <p:tav tm="0">
                                          <p:val>
                                            <p:fltVal val="0"/>
                                          </p:val>
                                        </p:tav>
                                        <p:tav tm="100000">
                                          <p:val>
                                            <p:strVal val="#ppt_w"/>
                                          </p:val>
                                        </p:tav>
                                      </p:tavLst>
                                    </p:anim>
                                  </p:childTnLst>
                                </p:cTn>
                              </p:par>
                            </p:childTnLst>
                          </p:cTn>
                        </p:par>
                      </p:childTnLst>
                    </p:cTn>
                  </p:par>
                  <p:par>
                    <p:cTn id="197" fill="hold">
                      <p:stCondLst>
                        <p:cond delay="indefinite"/>
                      </p:stCondLst>
                      <p:childTnLst>
                        <p:par>
                          <p:cTn id="198" fill="hold">
                            <p:stCondLst>
                              <p:cond delay="0"/>
                            </p:stCondLst>
                            <p:childTnLst>
                              <p:par>
                                <p:cTn id="199" presetID="35" presetClass="entr" presetSubtype="0" fill="hold" grpId="0" nodeType="clickEffect">
                                  <p:stCondLst>
                                    <p:cond delay="0"/>
                                  </p:stCondLst>
                                  <p:childTnLst>
                                    <p:set>
                                      <p:cBhvr>
                                        <p:cTn id="200" dur="1" fill="hold">
                                          <p:stCondLst>
                                            <p:cond delay="0"/>
                                          </p:stCondLst>
                                        </p:cTn>
                                        <p:tgtEl>
                                          <p:spTgt spid="3076">
                                            <p:txEl>
                                              <p:pRg st="12" end="12"/>
                                            </p:txEl>
                                          </p:spTgt>
                                        </p:tgtEl>
                                        <p:attrNameLst>
                                          <p:attrName>style.visibility</p:attrName>
                                        </p:attrNameLst>
                                      </p:cBhvr>
                                      <p:to>
                                        <p:strVal val="visible"/>
                                      </p:to>
                                    </p:set>
                                    <p:animEffect transition="in" filter="fade">
                                      <p:cBhvr>
                                        <p:cTn id="201" dur="1000"/>
                                        <p:tgtEl>
                                          <p:spTgt spid="3076">
                                            <p:txEl>
                                              <p:pRg st="12" end="12"/>
                                            </p:txEl>
                                          </p:spTgt>
                                        </p:tgtEl>
                                      </p:cBhvr>
                                    </p:animEffect>
                                    <p:anim calcmode="lin" valueType="num">
                                      <p:cBhvr>
                                        <p:cTn id="202" dur="1000" fill="hold"/>
                                        <p:tgtEl>
                                          <p:spTgt spid="3076">
                                            <p:txEl>
                                              <p:pRg st="12" end="12"/>
                                            </p:txEl>
                                          </p:spTgt>
                                        </p:tgtEl>
                                        <p:attrNameLst>
                                          <p:attrName>style.rotation</p:attrName>
                                        </p:attrNameLst>
                                      </p:cBhvr>
                                      <p:tavLst>
                                        <p:tav tm="0">
                                          <p:val>
                                            <p:fltVal val="720"/>
                                          </p:val>
                                        </p:tav>
                                        <p:tav tm="100000">
                                          <p:val>
                                            <p:fltVal val="0"/>
                                          </p:val>
                                        </p:tav>
                                      </p:tavLst>
                                    </p:anim>
                                    <p:anim calcmode="lin" valueType="num">
                                      <p:cBhvr>
                                        <p:cTn id="203" dur="1000" fill="hold"/>
                                        <p:tgtEl>
                                          <p:spTgt spid="3076">
                                            <p:txEl>
                                              <p:pRg st="12" end="12"/>
                                            </p:txEl>
                                          </p:spTgt>
                                        </p:tgtEl>
                                        <p:attrNameLst>
                                          <p:attrName>ppt_h</p:attrName>
                                        </p:attrNameLst>
                                      </p:cBhvr>
                                      <p:tavLst>
                                        <p:tav tm="0">
                                          <p:val>
                                            <p:fltVal val="0"/>
                                          </p:val>
                                        </p:tav>
                                        <p:tav tm="100000">
                                          <p:val>
                                            <p:strVal val="#ppt_h"/>
                                          </p:val>
                                        </p:tav>
                                      </p:tavLst>
                                    </p:anim>
                                    <p:anim calcmode="lin" valueType="num">
                                      <p:cBhvr>
                                        <p:cTn id="204" dur="1000" fill="hold"/>
                                        <p:tgtEl>
                                          <p:spTgt spid="3076">
                                            <p:txEl>
                                              <p:pRg st="12" end="1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076" grpId="0" build="p"/>
      <p:bldP spid="3076" grpI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5" descr="RyadNoura"/>
          <p:cNvPicPr>
            <a:picLocks noGrp="1" noChangeAspect="1" noChangeArrowheads="1"/>
          </p:cNvPicPr>
          <p:nvPr>
            <p:ph/>
          </p:nvPr>
        </p:nvPicPr>
        <p:blipFill>
          <a:blip r:embed="rId2" cstate="print"/>
          <a:srcRect/>
          <a:stretch>
            <a:fillRect/>
          </a:stretch>
        </p:blipFill>
        <p:spPr>
          <a:xfrm>
            <a:off x="0" y="0"/>
            <a:ext cx="9144000" cy="6858000"/>
          </a:xfrm>
        </p:spPr>
      </p:pic>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Picture 5" descr="Bab_Doukkala1"/>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4820" name="Picture 4" descr="http://www.marrakech-ville.com/marrakech_fichiers/Bab_Doukkala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Picture 4" descr="Jardin1_Majorelle_M_E"/>
          <p:cNvSpPr>
            <a:spLocks noChangeAspect="1" noChangeArrowheads="1"/>
          </p:cNvSpPr>
          <p:nvPr/>
        </p:nvSpPr>
        <p:spPr bwMode="auto">
          <a:xfrm>
            <a:off x="-1524000" y="0"/>
            <a:ext cx="5664200" cy="8001000"/>
          </a:xfrm>
          <a:prstGeom prst="rect">
            <a:avLst/>
          </a:prstGeom>
          <a:noFill/>
          <a:ln w="9525">
            <a:noFill/>
            <a:miter lim="800000"/>
            <a:headEnd/>
            <a:tailEnd/>
          </a:ln>
        </p:spPr>
        <p:txBody>
          <a:bodyPr/>
          <a:lstStyle/>
          <a:p>
            <a:endParaRPr lang="fr-FR"/>
          </a:p>
        </p:txBody>
      </p:sp>
      <p:sp>
        <p:nvSpPr>
          <p:cNvPr id="7" name="Arrondir un rectangle avec un coin du même côté 6"/>
          <p:cNvSpPr>
            <a:spLocks noChangeArrowheads="1"/>
          </p:cNvSpPr>
          <p:nvPr/>
        </p:nvSpPr>
        <p:spPr bwMode="auto">
          <a:xfrm>
            <a:off x="4214813" y="1052513"/>
            <a:ext cx="4929187" cy="5516562"/>
          </a:xfrm>
          <a:custGeom>
            <a:avLst/>
            <a:gdLst>
              <a:gd name="T0" fmla="*/ 4929163 w 4929188"/>
              <a:gd name="T1" fmla="*/ 3562073 h 5286375"/>
              <a:gd name="T2" fmla="*/ 2464594 w 4929188"/>
              <a:gd name="T3" fmla="*/ 7124141 h 5286375"/>
              <a:gd name="T4" fmla="*/ 0 w 4929188"/>
              <a:gd name="T5" fmla="*/ 3562073 h 5286375"/>
              <a:gd name="T6" fmla="*/ 2464594 w 4929188"/>
              <a:gd name="T7" fmla="*/ 0 h 5286375"/>
              <a:gd name="T8" fmla="*/ 0 60000 65536"/>
              <a:gd name="T9" fmla="*/ 5898240 60000 65536"/>
              <a:gd name="T10" fmla="*/ 11796480 60000 65536"/>
              <a:gd name="T11" fmla="*/ 17694720 60000 65536"/>
              <a:gd name="T12" fmla="*/ 240623 w 4929188"/>
              <a:gd name="T13" fmla="*/ 240623 h 5286375"/>
              <a:gd name="T14" fmla="*/ 4688564 w 4929188"/>
              <a:gd name="T15" fmla="*/ 5286375 h 5286375"/>
            </a:gdLst>
            <a:ahLst/>
            <a:cxnLst>
              <a:cxn ang="T8">
                <a:pos x="T0" y="T1"/>
              </a:cxn>
              <a:cxn ang="T9">
                <a:pos x="T2" y="T3"/>
              </a:cxn>
              <a:cxn ang="T10">
                <a:pos x="T4" y="T5"/>
              </a:cxn>
              <a:cxn ang="T11">
                <a:pos x="T6" y="T7"/>
              </a:cxn>
            </a:cxnLst>
            <a:rect l="T12" t="T13" r="T14" b="T15"/>
            <a:pathLst>
              <a:path w="4929188" h="5286375">
                <a:moveTo>
                  <a:pt x="821548" y="0"/>
                </a:moveTo>
                <a:lnTo>
                  <a:pt x="4107640" y="0"/>
                </a:lnTo>
                <a:lnTo>
                  <a:pt x="4107639" y="0"/>
                </a:lnTo>
                <a:cubicBezTo>
                  <a:pt x="4561368" y="0"/>
                  <a:pt x="4929187" y="367819"/>
                  <a:pt x="4929187" y="821548"/>
                </a:cubicBezTo>
                <a:cubicBezTo>
                  <a:pt x="4929187" y="821548"/>
                  <a:pt x="4929186" y="821548"/>
                  <a:pt x="4929186" y="821548"/>
                </a:cubicBezTo>
                <a:lnTo>
                  <a:pt x="4929188" y="5286375"/>
                </a:lnTo>
                <a:lnTo>
                  <a:pt x="0" y="5286375"/>
                </a:lnTo>
                <a:lnTo>
                  <a:pt x="0" y="821548"/>
                </a:lnTo>
                <a:cubicBezTo>
                  <a:pt x="0" y="367819"/>
                  <a:pt x="367819" y="0"/>
                  <a:pt x="821548" y="1"/>
                </a:cubicBezTo>
                <a:cubicBezTo>
                  <a:pt x="821548" y="1"/>
                  <a:pt x="821548" y="1"/>
                  <a:pt x="821548" y="1"/>
                </a:cubicBezTo>
                <a:close/>
              </a:path>
            </a:pathLst>
          </a:custGeom>
          <a:solidFill>
            <a:schemeClr val="bg1"/>
          </a:solidFill>
          <a:ln w="9525" algn="ctr">
            <a:solidFill>
              <a:schemeClr val="bg1"/>
            </a:solidFill>
            <a:round/>
            <a:headEnd/>
            <a:tailEnd/>
          </a:ln>
        </p:spPr>
        <p:txBody>
          <a:bodyPr/>
          <a:lstStyle/>
          <a:p>
            <a:pPr algn="ctr"/>
            <a:r>
              <a:rPr lang="fr-FR" sz="2000" b="1" i="1" dirty="0"/>
              <a:t>Les Jardins </a:t>
            </a:r>
            <a:r>
              <a:rPr lang="fr-FR" sz="2000" b="1" i="1" dirty="0" smtClean="0"/>
              <a:t>Majorelle furent créés </a:t>
            </a:r>
            <a:r>
              <a:rPr lang="fr-FR" sz="2000" b="1" i="1" dirty="0"/>
              <a:t>par le peintre français Jacques Majorelle, qui s'y établit à partir de 1922. Racheté en 1962 par le couturier Yves Saint-Laurent,</a:t>
            </a:r>
            <a:br>
              <a:rPr lang="fr-FR" sz="2000" b="1" i="1" dirty="0"/>
            </a:br>
            <a:r>
              <a:rPr lang="fr-FR" sz="2000" b="1" i="1" dirty="0" smtClean="0"/>
              <a:t>le </a:t>
            </a:r>
            <a:r>
              <a:rPr lang="fr-FR" sz="2000" b="1" i="1" dirty="0"/>
              <a:t>jardin a été depuis entièrement réhabilité. </a:t>
            </a:r>
            <a:r>
              <a:rPr lang="fr-FR" sz="2000" b="1" i="1" dirty="0" smtClean="0"/>
              <a:t>Bougainvilliers, </a:t>
            </a:r>
            <a:r>
              <a:rPr lang="fr-FR" sz="2000" b="1" i="1" dirty="0"/>
              <a:t>cyprès, cocotiers, </a:t>
            </a:r>
            <a:r>
              <a:rPr lang="fr-FR" sz="2000" b="1" i="1" dirty="0" smtClean="0"/>
              <a:t>palmiers, </a:t>
            </a:r>
            <a:r>
              <a:rPr lang="fr-FR" sz="2000" b="1" i="1" dirty="0" smtClean="0"/>
              <a:t>cactées</a:t>
            </a:r>
            <a:r>
              <a:rPr lang="fr-FR" sz="2000" b="1" i="1" dirty="0"/>
              <a:t>, </a:t>
            </a:r>
            <a:r>
              <a:rPr lang="fr-FR" sz="2000" b="1" i="1" dirty="0" smtClean="0"/>
              <a:t>papyrus créent </a:t>
            </a:r>
            <a:r>
              <a:rPr lang="fr-FR" sz="2000" b="1" i="1" dirty="0"/>
              <a:t>un étonnant décor floral. </a:t>
            </a:r>
            <a:br>
              <a:rPr lang="fr-FR" sz="2000" b="1" i="1" dirty="0"/>
            </a:br>
            <a:r>
              <a:rPr lang="fr-FR" sz="2000" b="1" i="1" dirty="0"/>
              <a:t>L'ancienne villa bleu cobalt, style art déco, du peintre, est devenue un petit musée d'Art Islamique où l'on peut admirer </a:t>
            </a:r>
            <a:r>
              <a:rPr lang="fr-FR" sz="2000" b="1" i="1" dirty="0" smtClean="0"/>
              <a:t>tapis et </a:t>
            </a:r>
            <a:r>
              <a:rPr lang="fr-FR" sz="2000" b="1" i="1" dirty="0"/>
              <a:t>céramiques de différents villages du sud</a:t>
            </a:r>
            <a:r>
              <a:rPr lang="fr-FR" b="1" i="1" dirty="0"/>
              <a:t>.</a:t>
            </a:r>
          </a:p>
        </p:txBody>
      </p:sp>
      <p:sp>
        <p:nvSpPr>
          <p:cNvPr id="35844" name="Rectangle 7"/>
          <p:cNvSpPr>
            <a:spLocks noChangeArrowheads="1"/>
          </p:cNvSpPr>
          <p:nvPr/>
        </p:nvSpPr>
        <p:spPr bwMode="auto">
          <a:xfrm>
            <a:off x="4751388" y="476250"/>
            <a:ext cx="4392612" cy="457200"/>
          </a:xfrm>
          <a:prstGeom prst="rect">
            <a:avLst/>
          </a:prstGeom>
          <a:noFill/>
          <a:ln w="9525">
            <a:noFill/>
            <a:miter lim="800000"/>
            <a:headEnd/>
            <a:tailEnd/>
          </a:ln>
        </p:spPr>
        <p:txBody>
          <a:bodyPr>
            <a:spAutoFit/>
          </a:bodyPr>
          <a:lstStyle/>
          <a:p>
            <a:r>
              <a:rPr lang="fr-FR" sz="2400" b="1" i="1" u="sng">
                <a:solidFill>
                  <a:srgbClr val="CC3300"/>
                </a:solidFill>
              </a:rPr>
              <a:t>Les Jardins de Majorelle</a:t>
            </a:r>
          </a:p>
        </p:txBody>
      </p:sp>
      <p:sp>
        <p:nvSpPr>
          <p:cNvPr id="5" name="Rectangle 4"/>
          <p:cNvSpPr/>
          <p:nvPr/>
        </p:nvSpPr>
        <p:spPr>
          <a:xfrm>
            <a:off x="0" y="0"/>
            <a:ext cx="442912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5846" name="Picture 6" descr="http://www.blog-city.info/fr/img7/7000_Jardin_Majorelle.jpg"/>
          <p:cNvPicPr>
            <a:picLocks noChangeAspect="1" noChangeArrowheads="1"/>
          </p:cNvPicPr>
          <p:nvPr/>
        </p:nvPicPr>
        <p:blipFill>
          <a:blip r:embed="rId2" cstate="print"/>
          <a:srcRect/>
          <a:stretch>
            <a:fillRect/>
          </a:stretch>
        </p:blipFill>
        <p:spPr bwMode="auto">
          <a:xfrm>
            <a:off x="0" y="0"/>
            <a:ext cx="4500563"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descr="Majorelle"/>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sp>
        <p:nvSpPr>
          <p:cNvPr id="29699" name="Rectangle 5"/>
          <p:cNvSpPr>
            <a:spLocks noGrp="1" noChangeArrowheads="1"/>
          </p:cNvSpPr>
          <p:nvPr>
            <p:ph type="ctrTitle" idx="4294967295"/>
          </p:nvPr>
        </p:nvSpPr>
        <p:spPr>
          <a:xfrm>
            <a:off x="684213" y="260350"/>
            <a:ext cx="7772400" cy="1470025"/>
          </a:xfrm>
        </p:spPr>
        <p:txBody>
          <a:bodyPr anchor="ctr"/>
          <a:lstStyle/>
          <a:p>
            <a:pPr algn="ctr" eaLnBrk="1" hangingPunct="1"/>
            <a:r>
              <a:rPr lang="fr-FR" sz="6200" b="1" i="1" u="sng" smtClean="0">
                <a:solidFill>
                  <a:srgbClr val="CC3300"/>
                </a:solidFill>
              </a:rPr>
              <a:t>La palmeraie</a:t>
            </a:r>
            <a:r>
              <a:rPr lang="fr-FR" sz="6200" smtClean="0">
                <a:solidFill>
                  <a:srgbClr val="CC3300"/>
                </a:solidFill>
              </a:rPr>
              <a:t> </a:t>
            </a:r>
          </a:p>
        </p:txBody>
      </p:sp>
      <p:sp>
        <p:nvSpPr>
          <p:cNvPr id="29700" name="Rectangle 7"/>
          <p:cNvSpPr>
            <a:spLocks noGrp="1" noChangeArrowheads="1"/>
          </p:cNvSpPr>
          <p:nvPr>
            <p:ph type="subTitle" idx="4294967295"/>
          </p:nvPr>
        </p:nvSpPr>
        <p:spPr>
          <a:xfrm>
            <a:off x="0" y="1643063"/>
            <a:ext cx="9144000" cy="4729162"/>
          </a:xfrm>
        </p:spPr>
        <p:txBody>
          <a:bodyPr/>
          <a:lstStyle/>
          <a:p>
            <a:pPr marL="0" indent="0" algn="ctr" eaLnBrk="1" hangingPunct="1">
              <a:lnSpc>
                <a:spcPct val="80000"/>
              </a:lnSpc>
              <a:buFont typeface="Wingdings" pitchFamily="2" charset="2"/>
              <a:buNone/>
            </a:pPr>
            <a:r>
              <a:rPr lang="fr-FR" sz="2400" b="1" i="1" dirty="0" smtClean="0">
                <a:solidFill>
                  <a:schemeClr val="tx2"/>
                </a:solidFill>
              </a:rPr>
              <a:t>La Palmeraie de Marrakech est une étendue qui compte plus de 100 000 arbres, principalement des palmiers.</a:t>
            </a:r>
            <a:br>
              <a:rPr lang="fr-FR" sz="2400" b="1" i="1" dirty="0" smtClean="0">
                <a:solidFill>
                  <a:schemeClr val="tx2"/>
                </a:solidFill>
              </a:rPr>
            </a:br>
            <a:r>
              <a:rPr lang="fr-FR" sz="2400" b="1" i="1" dirty="0" smtClean="0">
                <a:solidFill>
                  <a:schemeClr val="tx2"/>
                </a:solidFill>
              </a:rPr>
              <a:t/>
            </a:r>
            <a:br>
              <a:rPr lang="fr-FR" sz="2400" b="1" i="1" dirty="0" smtClean="0">
                <a:solidFill>
                  <a:schemeClr val="tx2"/>
                </a:solidFill>
              </a:rPr>
            </a:br>
            <a:r>
              <a:rPr lang="fr-FR" sz="2400" b="1" i="1" dirty="0" smtClean="0">
                <a:solidFill>
                  <a:schemeClr val="tx2"/>
                </a:solidFill>
              </a:rPr>
              <a:t>Elle commence au pied des murs d’enceinte de la Médina et s’étend sur le territoire "</a:t>
            </a:r>
            <a:r>
              <a:rPr lang="fr-FR" sz="2400" b="1" i="1" dirty="0" err="1" smtClean="0">
                <a:solidFill>
                  <a:schemeClr val="tx2"/>
                </a:solidFill>
              </a:rPr>
              <a:t>Nord-Est</a:t>
            </a:r>
            <a:r>
              <a:rPr lang="fr-FR" sz="2400" b="1" i="1" dirty="0" smtClean="0">
                <a:solidFill>
                  <a:schemeClr val="tx2"/>
                </a:solidFill>
              </a:rPr>
              <a:t>" de la périphérie de Marrakech jusqu’aux rives de L’Oued Tensift. </a:t>
            </a:r>
            <a:br>
              <a:rPr lang="fr-FR" sz="2400" b="1" i="1" dirty="0" smtClean="0">
                <a:solidFill>
                  <a:schemeClr val="tx2"/>
                </a:solidFill>
              </a:rPr>
            </a:br>
            <a:r>
              <a:rPr lang="fr-FR" sz="2400" b="1" i="1" dirty="0" smtClean="0">
                <a:solidFill>
                  <a:schemeClr val="tx2"/>
                </a:solidFill>
              </a:rPr>
              <a:t/>
            </a:r>
            <a:br>
              <a:rPr lang="fr-FR" sz="2400" b="1" i="1" dirty="0" smtClean="0">
                <a:solidFill>
                  <a:schemeClr val="tx2"/>
                </a:solidFill>
              </a:rPr>
            </a:br>
            <a:r>
              <a:rPr lang="fr-FR" sz="2400" b="1" i="1" dirty="0" smtClean="0">
                <a:solidFill>
                  <a:schemeClr val="tx2"/>
                </a:solidFill>
              </a:rPr>
              <a:t>Aujourd’hui, elle occupe une superficie de plus de 6 000 hectares mais, autrefois, cette superficie occupait un territoire beaucoup plus vaste. </a:t>
            </a:r>
            <a:br>
              <a:rPr lang="fr-FR" sz="2400" b="1" i="1" dirty="0" smtClean="0">
                <a:solidFill>
                  <a:schemeClr val="tx2"/>
                </a:solidFill>
              </a:rPr>
            </a:br>
            <a:r>
              <a:rPr lang="fr-FR" sz="2400" b="1" i="1" dirty="0" smtClean="0">
                <a:solidFill>
                  <a:schemeClr val="tx2"/>
                </a:solidFill>
              </a:rPr>
              <a:t/>
            </a:r>
            <a:br>
              <a:rPr lang="fr-FR" sz="2400" b="1" i="1" dirty="0" smtClean="0">
                <a:solidFill>
                  <a:schemeClr val="tx2"/>
                </a:solidFill>
              </a:rPr>
            </a:br>
            <a:r>
              <a:rPr lang="fr-FR" sz="2400" b="1" i="1" dirty="0" smtClean="0">
                <a:solidFill>
                  <a:schemeClr val="tx2"/>
                </a:solidFill>
              </a:rPr>
              <a:t>A l’origine, toute l’étendue ceinturant les murs de la Médina de Marrakech pouvait être considérée comme une Palmeraie. </a:t>
            </a:r>
            <a:r>
              <a:rPr lang="fr-FR" sz="1500" b="1" i="1" dirty="0" smtClean="0">
                <a:solidFill>
                  <a:schemeClr val="tx2"/>
                </a:solidFill>
              </a:rPr>
              <a:t/>
            </a:r>
            <a:br>
              <a:rPr lang="fr-FR" sz="1500" b="1" i="1" dirty="0" smtClean="0">
                <a:solidFill>
                  <a:schemeClr val="tx2"/>
                </a:solidFill>
              </a:rPr>
            </a:br>
            <a:r>
              <a:rPr lang="fr-FR" sz="1500" b="1" i="1" dirty="0" smtClean="0">
                <a:solidFill>
                  <a:schemeClr val="tx2"/>
                </a:solidFill>
              </a:rPr>
              <a:t/>
            </a:r>
            <a:br>
              <a:rPr lang="fr-FR" sz="1500" b="1" i="1" dirty="0" smtClean="0">
                <a:solidFill>
                  <a:schemeClr val="tx2"/>
                </a:solidFill>
              </a:rPr>
            </a:br>
            <a:endParaRPr lang="fr-FR" sz="1500" b="1" i="1" dirty="0" smtClean="0">
              <a:solidFill>
                <a:schemeClr val="tx2"/>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1000" fill="hold"/>
                                        <p:tgtEl>
                                          <p:spTgt spid="29699"/>
                                        </p:tgtEl>
                                        <p:attrNameLst>
                                          <p:attrName>ppt_w</p:attrName>
                                        </p:attrNameLst>
                                      </p:cBhvr>
                                      <p:tavLst>
                                        <p:tav tm="0">
                                          <p:val>
                                            <p:strVal val="#ppt_w+.3"/>
                                          </p:val>
                                        </p:tav>
                                        <p:tav tm="100000">
                                          <p:val>
                                            <p:strVal val="#ppt_w"/>
                                          </p:val>
                                        </p:tav>
                                      </p:tavLst>
                                    </p:anim>
                                    <p:anim calcmode="lin" valueType="num">
                                      <p:cBhvr>
                                        <p:cTn id="8" dur="1000" fill="hold"/>
                                        <p:tgtEl>
                                          <p:spTgt spid="29699"/>
                                        </p:tgtEl>
                                        <p:attrNameLst>
                                          <p:attrName>ppt_h</p:attrName>
                                        </p:attrNameLst>
                                      </p:cBhvr>
                                      <p:tavLst>
                                        <p:tav tm="0">
                                          <p:val>
                                            <p:strVal val="#ppt_h"/>
                                          </p:val>
                                        </p:tav>
                                        <p:tav tm="100000">
                                          <p:val>
                                            <p:strVal val="#ppt_h"/>
                                          </p:val>
                                        </p:tav>
                                      </p:tavLst>
                                    </p:anim>
                                    <p:animEffect transition="in" filter="fade">
                                      <p:cBhvr>
                                        <p:cTn id="9" dur="1000"/>
                                        <p:tgtEl>
                                          <p:spTgt spid="2969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700">
                                            <p:txEl>
                                              <p:pRg st="0" end="0"/>
                                            </p:txEl>
                                          </p:spTgt>
                                        </p:tgtEl>
                                        <p:attrNameLst>
                                          <p:attrName>style.visibility</p:attrName>
                                        </p:attrNameLst>
                                      </p:cBhvr>
                                      <p:to>
                                        <p:strVal val="visible"/>
                                      </p:to>
                                    </p:set>
                                    <p:anim calcmode="lin" valueType="num">
                                      <p:cBhvr>
                                        <p:cTn id="14" dur="1000" fill="hold"/>
                                        <p:tgtEl>
                                          <p:spTgt spid="2970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97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38915" name="Picture 6" descr="Marrakech, la palmerai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Rectangle 5"/>
          <p:cNvSpPr>
            <a:spLocks noGrp="1" noChangeArrowheads="1"/>
          </p:cNvSpPr>
          <p:nvPr>
            <p:ph type="ctrTitle" idx="4294967295"/>
          </p:nvPr>
        </p:nvSpPr>
        <p:spPr>
          <a:xfrm>
            <a:off x="395288" y="0"/>
            <a:ext cx="7772400" cy="1470025"/>
          </a:xfrm>
        </p:spPr>
        <p:txBody>
          <a:bodyPr anchor="ctr"/>
          <a:lstStyle/>
          <a:p>
            <a:pPr algn="ctr" eaLnBrk="1" hangingPunct="1"/>
            <a:r>
              <a:rPr lang="fr-FR" sz="6200" b="1" i="1" u="sng" smtClean="0">
                <a:solidFill>
                  <a:srgbClr val="CC3300"/>
                </a:solidFill>
              </a:rPr>
              <a:t>Conclusion </a:t>
            </a:r>
          </a:p>
        </p:txBody>
      </p:sp>
      <p:sp>
        <p:nvSpPr>
          <p:cNvPr id="29700" name="Rectangle 6"/>
          <p:cNvSpPr>
            <a:spLocks noGrp="1" noChangeArrowheads="1"/>
          </p:cNvSpPr>
          <p:nvPr>
            <p:ph type="subTitle" idx="4294967295"/>
          </p:nvPr>
        </p:nvSpPr>
        <p:spPr>
          <a:xfrm>
            <a:off x="642938" y="1500188"/>
            <a:ext cx="8001000" cy="4429125"/>
          </a:xfrm>
        </p:spPr>
        <p:txBody>
          <a:bodyPr/>
          <a:lstStyle/>
          <a:p>
            <a:pPr algn="ctr" eaLnBrk="1" hangingPunct="1">
              <a:buFont typeface="Wingdings" pitchFamily="2" charset="2"/>
              <a:buNone/>
              <a:defRPr/>
            </a:pPr>
            <a:r>
              <a:rPr lang="fr-FR" sz="2000" b="1" dirty="0" smtClean="0"/>
              <a:t>Marrakech est une ville qui jouit d’une culture, de traditions, ainsi </a:t>
            </a:r>
            <a:r>
              <a:rPr lang="fr-FR" sz="2000" b="1" dirty="0" smtClean="0"/>
              <a:t>que d’une </a:t>
            </a:r>
            <a:r>
              <a:rPr lang="fr-FR" sz="2000" b="1" dirty="0" smtClean="0"/>
              <a:t>architecture et </a:t>
            </a:r>
            <a:r>
              <a:rPr lang="fr-FR" sz="2000" b="1" dirty="0" smtClean="0"/>
              <a:t>de monuments  </a:t>
            </a:r>
            <a:r>
              <a:rPr lang="fr-FR" sz="2000" b="1" dirty="0" smtClean="0"/>
              <a:t>historiques  extrêmement   riches.</a:t>
            </a:r>
          </a:p>
          <a:p>
            <a:pPr algn="ctr" eaLnBrk="1" hangingPunct="1">
              <a:buFont typeface="Wingdings" pitchFamily="2" charset="2"/>
              <a:buNone/>
              <a:defRPr/>
            </a:pPr>
            <a:r>
              <a:rPr lang="fr-FR" sz="2000" b="1" dirty="0" smtClean="0"/>
              <a:t>L’exposé auquel vous avez tous assisté est la preuve de l’authenticité et de la diversité de la ville ocre.</a:t>
            </a:r>
          </a:p>
          <a:p>
            <a:pPr algn="ctr" eaLnBrk="1" hangingPunct="1">
              <a:buFont typeface="Wingdings" pitchFamily="2" charset="2"/>
              <a:buNone/>
              <a:defRPr/>
            </a:pPr>
            <a:r>
              <a:rPr lang="fr-FR" sz="2000" b="1" dirty="0" smtClean="0"/>
              <a:t>C’est l’héritage des dynasties qui ont gouverné sur cette terre bénie. C’est l’harmonie de civilisations littéralement différentes.</a:t>
            </a:r>
          </a:p>
          <a:p>
            <a:pPr algn="ctr" eaLnBrk="1" hangingPunct="1">
              <a:buFont typeface="Wingdings" pitchFamily="2" charset="2"/>
              <a:buNone/>
              <a:defRPr/>
            </a:pPr>
            <a:r>
              <a:rPr lang="fr-FR" sz="2000" b="1" dirty="0" smtClean="0"/>
              <a:t>Ce travail vous a été présenté par Meriem  </a:t>
            </a:r>
            <a:r>
              <a:rPr lang="fr-FR" sz="2000" b="1" dirty="0" err="1" smtClean="0"/>
              <a:t>Saissi</a:t>
            </a:r>
            <a:r>
              <a:rPr lang="fr-FR" sz="2000" b="1" dirty="0" smtClean="0"/>
              <a:t> et  </a:t>
            </a:r>
            <a:r>
              <a:rPr lang="fr-FR" sz="2000" b="1" dirty="0" smtClean="0"/>
              <a:t>Fatima-</a:t>
            </a:r>
            <a:r>
              <a:rPr lang="fr-FR" sz="2000" b="1" dirty="0" err="1" smtClean="0"/>
              <a:t>Ezzahra</a:t>
            </a:r>
            <a:r>
              <a:rPr lang="fr-FR" sz="2000" b="1" dirty="0" smtClean="0"/>
              <a:t>  </a:t>
            </a:r>
            <a:r>
              <a:rPr lang="fr-FR" sz="2000" b="1" dirty="0" err="1" smtClean="0"/>
              <a:t>Benhoussa</a:t>
            </a:r>
            <a:r>
              <a:rPr lang="fr-FR" sz="2000" b="1" dirty="0" smtClean="0"/>
              <a:t> dans la perspective de donner une image  véritable et souhaitable de notre ville.</a:t>
            </a:r>
          </a:p>
          <a:p>
            <a:pPr algn="ctr" eaLnBrk="1" hangingPunct="1">
              <a:buFont typeface="Wingdings" pitchFamily="2" charset="2"/>
              <a:buNone/>
              <a:defRPr/>
            </a:pPr>
            <a:r>
              <a:rPr lang="fr-FR" sz="2000" b="1" dirty="0" smtClean="0"/>
              <a:t>Nous vous remercions pour votre attention et nous espérons que les informations citées  dans cet exposé ont atteint le but prévenu.</a:t>
            </a:r>
            <a:r>
              <a:rPr lang="fr-FR" sz="2000" dirty="0" smtClean="0"/>
              <a:t>                                                                                                                                                   </a:t>
            </a:r>
          </a:p>
          <a:p>
            <a:pPr marL="0" indent="0" algn="ctr" eaLnBrk="1" hangingPunct="1">
              <a:buFont typeface="Wingdings" pitchFamily="2" charset="2"/>
              <a:buNone/>
              <a:defRPr/>
            </a:pPr>
            <a:endParaRPr lang="fr-FR" sz="1000" dirty="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strVal val="#ppt_w+.3"/>
                                          </p:val>
                                        </p:tav>
                                        <p:tav tm="100000">
                                          <p:val>
                                            <p:strVal val="#ppt_w"/>
                                          </p:val>
                                        </p:tav>
                                      </p:tavLst>
                                    </p:anim>
                                    <p:anim calcmode="lin" valueType="num">
                                      <p:cBhvr>
                                        <p:cTn id="8" dur="1000" fill="hold"/>
                                        <p:tgtEl>
                                          <p:spTgt spid="32771"/>
                                        </p:tgtEl>
                                        <p:attrNameLst>
                                          <p:attrName>ppt_h</p:attrName>
                                        </p:attrNameLst>
                                      </p:cBhvr>
                                      <p:tavLst>
                                        <p:tav tm="0">
                                          <p:val>
                                            <p:strVal val="#ppt_h"/>
                                          </p:val>
                                        </p:tav>
                                        <p:tav tm="100000">
                                          <p:val>
                                            <p:strVal val="#ppt_h"/>
                                          </p:val>
                                        </p:tav>
                                      </p:tavLst>
                                    </p:anim>
                                    <p:animEffect transition="in" filter="fade">
                                      <p:cBhvr>
                                        <p:cTn id="9" dur="1000"/>
                                        <p:tgtEl>
                                          <p:spTgt spid="3277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700">
                                            <p:txEl>
                                              <p:pRg st="0" end="0"/>
                                            </p:txEl>
                                          </p:spTgt>
                                        </p:tgtEl>
                                        <p:attrNameLst>
                                          <p:attrName>style.visibility</p:attrName>
                                        </p:attrNameLst>
                                      </p:cBhvr>
                                      <p:to>
                                        <p:strVal val="visible"/>
                                      </p:to>
                                    </p:set>
                                    <p:anim calcmode="lin" valueType="num">
                                      <p:cBhvr>
                                        <p:cTn id="14" dur="1000" fill="hold"/>
                                        <p:tgtEl>
                                          <p:spTgt spid="2970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97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970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9700">
                                            <p:txEl>
                                              <p:pRg st="1" end="1"/>
                                            </p:txEl>
                                          </p:spTgt>
                                        </p:tgtEl>
                                        <p:attrNameLst>
                                          <p:attrName>style.visibility</p:attrName>
                                        </p:attrNameLst>
                                      </p:cBhvr>
                                      <p:to>
                                        <p:strVal val="visible"/>
                                      </p:to>
                                    </p:set>
                                    <p:anim calcmode="lin" valueType="num">
                                      <p:cBhvr>
                                        <p:cTn id="21" dur="1000" fill="hold"/>
                                        <p:tgtEl>
                                          <p:spTgt spid="29700">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970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970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9700">
                                            <p:txEl>
                                              <p:pRg st="2" end="2"/>
                                            </p:txEl>
                                          </p:spTgt>
                                        </p:tgtEl>
                                        <p:attrNameLst>
                                          <p:attrName>style.visibility</p:attrName>
                                        </p:attrNameLst>
                                      </p:cBhvr>
                                      <p:to>
                                        <p:strVal val="visible"/>
                                      </p:to>
                                    </p:set>
                                    <p:anim calcmode="lin" valueType="num">
                                      <p:cBhvr>
                                        <p:cTn id="28" dur="1000" fill="hold"/>
                                        <p:tgtEl>
                                          <p:spTgt spid="29700">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970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970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9700">
                                            <p:txEl>
                                              <p:pRg st="3" end="3"/>
                                            </p:txEl>
                                          </p:spTgt>
                                        </p:tgtEl>
                                        <p:attrNameLst>
                                          <p:attrName>style.visibility</p:attrName>
                                        </p:attrNameLst>
                                      </p:cBhvr>
                                      <p:to>
                                        <p:strVal val="visible"/>
                                      </p:to>
                                    </p:set>
                                    <p:anim calcmode="lin" valueType="num">
                                      <p:cBhvr>
                                        <p:cTn id="35" dur="1000" fill="hold"/>
                                        <p:tgtEl>
                                          <p:spTgt spid="29700">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29700">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970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9700">
                                            <p:txEl>
                                              <p:pRg st="4" end="4"/>
                                            </p:txEl>
                                          </p:spTgt>
                                        </p:tgtEl>
                                        <p:attrNameLst>
                                          <p:attrName>style.visibility</p:attrName>
                                        </p:attrNameLst>
                                      </p:cBhvr>
                                      <p:to>
                                        <p:strVal val="visible"/>
                                      </p:to>
                                    </p:set>
                                    <p:anim calcmode="lin" valueType="num">
                                      <p:cBhvr>
                                        <p:cTn id="42" dur="1000" fill="hold"/>
                                        <p:tgtEl>
                                          <p:spTgt spid="29700">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29700">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9700"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62" name="Picture 3" descr="deserts-palmier-marrakech-province-maroc-"/>
          <p:cNvPicPr>
            <a:picLocks noChangeAspect="1" noChangeArrowheads="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33795" name="Rectangle 2"/>
          <p:cNvSpPr>
            <a:spLocks noGrp="1" noChangeArrowheads="1"/>
          </p:cNvSpPr>
          <p:nvPr>
            <p:ph type="body" idx="4294967295"/>
          </p:nvPr>
        </p:nvSpPr>
        <p:spPr>
          <a:xfrm>
            <a:off x="323850" y="2924175"/>
            <a:ext cx="8362950" cy="1441450"/>
          </a:xfrm>
        </p:spPr>
        <p:txBody>
          <a:bodyPr/>
          <a:lstStyle/>
          <a:p>
            <a:pPr algn="ctr" eaLnBrk="1" hangingPunct="1">
              <a:lnSpc>
                <a:spcPct val="80000"/>
              </a:lnSpc>
              <a:buFont typeface="Wingdings" pitchFamily="2" charset="2"/>
              <a:buNone/>
            </a:pPr>
            <a:r>
              <a:rPr lang="fr-FR" sz="6000" b="1" i="1" smtClean="0">
                <a:solidFill>
                  <a:srgbClr val="CC3300"/>
                </a:solidFill>
              </a:rPr>
              <a:t>&amp; </a:t>
            </a:r>
            <a:r>
              <a:rPr lang="fr-FR" sz="4000" b="1" i="1" smtClean="0">
                <a:solidFill>
                  <a:srgbClr val="CC3300"/>
                </a:solidFill>
              </a:rPr>
              <a:t>MERCI POUR VOTRE ATTENTION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6386" name="Picture 4" descr="deserts-palmier-marrakech-province-maroc-"/>
          <p:cNvPicPr>
            <a:picLocks noChangeAspect="1" noChangeArrowheads="1"/>
          </p:cNvPicPr>
          <p:nvPr/>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6147" name="Rectangle 3"/>
          <p:cNvSpPr>
            <a:spLocks noGrp="1" noChangeArrowheads="1"/>
          </p:cNvSpPr>
          <p:nvPr>
            <p:ph type="body" idx="4294967295"/>
          </p:nvPr>
        </p:nvSpPr>
        <p:spPr>
          <a:xfrm>
            <a:off x="457200" y="428625"/>
            <a:ext cx="8229600" cy="5357813"/>
          </a:xfrm>
        </p:spPr>
        <p:txBody>
          <a:bodyPr/>
          <a:lstStyle/>
          <a:p>
            <a:pPr algn="ctr" eaLnBrk="1" hangingPunct="1">
              <a:lnSpc>
                <a:spcPct val="80000"/>
              </a:lnSpc>
              <a:buFont typeface="Wingdings" pitchFamily="2" charset="2"/>
              <a:buNone/>
            </a:pPr>
            <a:r>
              <a:rPr lang="fr-FR" sz="3500" b="1" i="1" u="sng" smtClean="0">
                <a:solidFill>
                  <a:srgbClr val="CC3300"/>
                </a:solidFill>
              </a:rPr>
              <a:t>Introduction</a:t>
            </a:r>
          </a:p>
          <a:p>
            <a:pPr algn="ctr" eaLnBrk="1" hangingPunct="1">
              <a:lnSpc>
                <a:spcPct val="80000"/>
              </a:lnSpc>
              <a:buFont typeface="Wingdings" pitchFamily="2" charset="2"/>
              <a:buNone/>
            </a:pPr>
            <a:endParaRPr lang="fr-FR" b="1" i="1" u="sng" smtClean="0">
              <a:solidFill>
                <a:srgbClr val="CC3300"/>
              </a:solidFill>
            </a:endParaRPr>
          </a:p>
          <a:p>
            <a:pPr algn="ctr" eaLnBrk="1" hangingPunct="1">
              <a:lnSpc>
                <a:spcPct val="80000"/>
              </a:lnSpc>
              <a:buFont typeface="Wingdings" pitchFamily="2" charset="2"/>
              <a:buNone/>
            </a:pPr>
            <a:r>
              <a:rPr lang="fr-FR" sz="2200" b="1" i="1" smtClean="0"/>
              <a:t>		</a:t>
            </a:r>
            <a:r>
              <a:rPr lang="fr-FR" sz="2200" b="1" i="1" u="sng" smtClean="0">
                <a:solidFill>
                  <a:schemeClr val="bg1"/>
                </a:solidFill>
                <a:hlinkClick r:id="rId3"/>
              </a:rPr>
              <a:t>Marrakech</a:t>
            </a:r>
            <a:r>
              <a:rPr lang="fr-FR" sz="2200" b="1" i="1" smtClean="0">
                <a:solidFill>
                  <a:schemeClr val="bg1"/>
                </a:solidFill>
              </a:rPr>
              <a:t> se dresse comme un mirage au pied des sommets enneigés du Haut Atlas. Entourée de remparts rouges et ocre, elle est surnommée la "ville rouge". Prestigieuse, Marrakech a donné son nom au royaume du Maroc.</a:t>
            </a:r>
          </a:p>
          <a:p>
            <a:pPr algn="ctr" eaLnBrk="1" hangingPunct="1">
              <a:lnSpc>
                <a:spcPct val="80000"/>
              </a:lnSpc>
              <a:buFont typeface="Wingdings" pitchFamily="2" charset="2"/>
              <a:buNone/>
            </a:pPr>
            <a:r>
              <a:rPr lang="fr-FR" sz="2200" b="1" i="1" smtClean="0">
                <a:solidFill>
                  <a:schemeClr val="bg1"/>
                </a:solidFill>
              </a:rPr>
              <a:t>		Fondée en 1062 par Youssef Ibn Tachfin de la dynastie Almoravide, la ville compte aujourd'hui 700 000 habitants. Troisième ville du Maroc par sa population, Marrakech demeure la capitale touristique du pays.</a:t>
            </a:r>
          </a:p>
          <a:p>
            <a:pPr algn="ctr" eaLnBrk="1" hangingPunct="1">
              <a:lnSpc>
                <a:spcPct val="80000"/>
              </a:lnSpc>
              <a:buFont typeface="Wingdings" pitchFamily="2" charset="2"/>
              <a:buNone/>
            </a:pPr>
            <a:r>
              <a:rPr lang="fr-FR" sz="2200" b="1" i="1" smtClean="0">
                <a:solidFill>
                  <a:schemeClr val="bg1"/>
                </a:solidFill>
              </a:rPr>
              <a:t>		Célèbre dans le monde entier pour sa palmeraie et son </a:t>
            </a:r>
            <a:r>
              <a:rPr lang="fr-FR" sz="2200" b="1" i="1" u="sng" smtClean="0">
                <a:solidFill>
                  <a:schemeClr val="bg1"/>
                </a:solidFill>
                <a:hlinkClick r:id="rId4"/>
              </a:rPr>
              <a:t>minaret</a:t>
            </a:r>
            <a:r>
              <a:rPr lang="fr-FR" sz="2200" b="1" i="1" smtClean="0">
                <a:solidFill>
                  <a:schemeClr val="bg1"/>
                </a:solidFill>
              </a:rPr>
              <a:t>, cette ville est un véritable spectacle vivant où les hommes et le folklore local sont habilement mis en scène dans un décor médiéval. Un patrimoine culturel impressionnant avec de nombreux </a:t>
            </a:r>
            <a:r>
              <a:rPr lang="fr-FR" sz="2200" b="1" i="1" u="sng" smtClean="0">
                <a:solidFill>
                  <a:schemeClr val="bg1"/>
                </a:solidFill>
                <a:hlinkClick r:id="rId5"/>
              </a:rPr>
              <a:t>monuments</a:t>
            </a:r>
            <a:r>
              <a:rPr lang="fr-FR" sz="2200" b="1" i="1" smtClean="0">
                <a:solidFill>
                  <a:schemeClr val="bg1"/>
                </a:solidFill>
              </a:rPr>
              <a:t> et des </a:t>
            </a:r>
            <a:r>
              <a:rPr lang="fr-FR" sz="2200" b="1" i="1" u="sng" smtClean="0">
                <a:solidFill>
                  <a:schemeClr val="bg1"/>
                </a:solidFill>
                <a:hlinkClick r:id="rId6"/>
              </a:rPr>
              <a:t>musées</a:t>
            </a:r>
            <a:r>
              <a:rPr lang="fr-FR" sz="2200" b="1" i="1" smtClean="0">
                <a:solidFill>
                  <a:schemeClr val="bg1"/>
                </a:solidFill>
              </a:rPr>
              <a:t> de qualité. Magique !</a:t>
            </a:r>
          </a:p>
          <a:p>
            <a:pPr algn="ctr" eaLnBrk="1" hangingPunct="1">
              <a:lnSpc>
                <a:spcPct val="80000"/>
              </a:lnSpc>
              <a:buFont typeface="Wingdings" pitchFamily="2" charset="2"/>
              <a:buNone/>
            </a:pPr>
            <a:endParaRPr lang="fr-FR" sz="2000" b="1" i="1" smtClean="0">
              <a:solidFill>
                <a:schemeClr val="bg1"/>
              </a:solidFill>
            </a:endParaRPr>
          </a:p>
          <a:p>
            <a:pPr algn="ctr" eaLnBrk="1" hangingPunct="1">
              <a:lnSpc>
                <a:spcPct val="80000"/>
              </a:lnSpc>
              <a:buFont typeface="Wingdings" pitchFamily="2" charset="2"/>
              <a:buNone/>
            </a:pPr>
            <a:endParaRPr lang="fr-FR" sz="2000" b="1" i="1" smtClean="0">
              <a:solidFill>
                <a:schemeClr val="bg1"/>
              </a:solidFill>
            </a:endParaRPr>
          </a:p>
          <a:p>
            <a:pPr algn="ctr" eaLnBrk="1" hangingPunct="1">
              <a:lnSpc>
                <a:spcPct val="80000"/>
              </a:lnSpc>
            </a:pPr>
            <a:endParaRPr lang="fr-FR" sz="2000" smtClean="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1"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 calcmode="lin" valueType="num">
                                      <p:cBhvr>
                                        <p:cTn id="14" dur="10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1" nodeType="click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p:cTn id="21" dur="1000" fill="hold"/>
                                        <p:tgtEl>
                                          <p:spTgt spid="6147">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1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1" nodeType="click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 calcmode="lin" valueType="num">
                                      <p:cBhvr>
                                        <p:cTn id="28" dur="1000" fill="hold"/>
                                        <p:tgtEl>
                                          <p:spTgt spid="6147">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614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14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6147">
                                            <p:txEl>
                                              <p:pRg st="0" end="0"/>
                                            </p:txEl>
                                          </p:spTgt>
                                        </p:tgtEl>
                                        <p:attrNameLst>
                                          <p:attrName>style.visibility</p:attrName>
                                        </p:attrNameLst>
                                      </p:cBhvr>
                                      <p:to>
                                        <p:strVal val="visible"/>
                                      </p:to>
                                    </p:set>
                                    <p:animEffect transition="in" filter="fade">
                                      <p:cBhvr>
                                        <p:cTn id="35" dur="2000"/>
                                        <p:tgtEl>
                                          <p:spTgt spid="6147">
                                            <p:txEl>
                                              <p:pRg st="0" end="0"/>
                                            </p:txEl>
                                          </p:spTgt>
                                        </p:tgtEl>
                                      </p:cBhvr>
                                    </p:animEffect>
                                    <p:anim calcmode="lin" valueType="num">
                                      <p:cBhvr>
                                        <p:cTn id="3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3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38" dur="2000" fill="hold"/>
                                        <p:tgtEl>
                                          <p:spTgt spid="614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6147">
                                            <p:txEl>
                                              <p:pRg st="2" end="2"/>
                                            </p:txEl>
                                          </p:spTgt>
                                        </p:tgtEl>
                                        <p:attrNameLst>
                                          <p:attrName>style.visibility</p:attrName>
                                        </p:attrNameLst>
                                      </p:cBhvr>
                                      <p:to>
                                        <p:strVal val="visible"/>
                                      </p:to>
                                    </p:set>
                                    <p:animEffect transition="in" filter="fade">
                                      <p:cBhvr>
                                        <p:cTn id="43" dur="2000"/>
                                        <p:tgtEl>
                                          <p:spTgt spid="6147">
                                            <p:txEl>
                                              <p:pRg st="2" end="2"/>
                                            </p:txEl>
                                          </p:spTgt>
                                        </p:tgtEl>
                                      </p:cBhvr>
                                    </p:animEffect>
                                    <p:anim calcmode="lin" valueType="num">
                                      <p:cBhvr>
                                        <p:cTn id="44" dur="2000" fill="hold"/>
                                        <p:tgtEl>
                                          <p:spTgt spid="6147">
                                            <p:txEl>
                                              <p:pRg st="2" end="2"/>
                                            </p:txEl>
                                          </p:spTgt>
                                        </p:tgtEl>
                                        <p:attrNameLst>
                                          <p:attrName>style.rotation</p:attrName>
                                        </p:attrNameLst>
                                      </p:cBhvr>
                                      <p:tavLst>
                                        <p:tav tm="0">
                                          <p:val>
                                            <p:fltVal val="720"/>
                                          </p:val>
                                        </p:tav>
                                        <p:tav tm="100000">
                                          <p:val>
                                            <p:fltVal val="0"/>
                                          </p:val>
                                        </p:tav>
                                      </p:tavLst>
                                    </p:anim>
                                    <p:anim calcmode="lin" valueType="num">
                                      <p:cBhvr>
                                        <p:cTn id="45" dur="2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46" dur="2000" fill="hold"/>
                                        <p:tgtEl>
                                          <p:spTgt spid="614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6147">
                                            <p:txEl>
                                              <p:pRg st="3" end="3"/>
                                            </p:txEl>
                                          </p:spTgt>
                                        </p:tgtEl>
                                        <p:attrNameLst>
                                          <p:attrName>style.visibility</p:attrName>
                                        </p:attrNameLst>
                                      </p:cBhvr>
                                      <p:to>
                                        <p:strVal val="visible"/>
                                      </p:to>
                                    </p:set>
                                    <p:animEffect transition="in" filter="fade">
                                      <p:cBhvr>
                                        <p:cTn id="51" dur="2000"/>
                                        <p:tgtEl>
                                          <p:spTgt spid="6147">
                                            <p:txEl>
                                              <p:pRg st="3" end="3"/>
                                            </p:txEl>
                                          </p:spTgt>
                                        </p:tgtEl>
                                      </p:cBhvr>
                                    </p:animEffect>
                                    <p:anim calcmode="lin" valueType="num">
                                      <p:cBhvr>
                                        <p:cTn id="52" dur="2000" fill="hold"/>
                                        <p:tgtEl>
                                          <p:spTgt spid="6147">
                                            <p:txEl>
                                              <p:pRg st="3" end="3"/>
                                            </p:txEl>
                                          </p:spTgt>
                                        </p:tgtEl>
                                        <p:attrNameLst>
                                          <p:attrName>style.rotation</p:attrName>
                                        </p:attrNameLst>
                                      </p:cBhvr>
                                      <p:tavLst>
                                        <p:tav tm="0">
                                          <p:val>
                                            <p:fltVal val="720"/>
                                          </p:val>
                                        </p:tav>
                                        <p:tav tm="100000">
                                          <p:val>
                                            <p:fltVal val="0"/>
                                          </p:val>
                                        </p:tav>
                                      </p:tavLst>
                                    </p:anim>
                                    <p:anim calcmode="lin" valueType="num">
                                      <p:cBhvr>
                                        <p:cTn id="53" dur="2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54" dur="2000" fill="hold"/>
                                        <p:tgtEl>
                                          <p:spTgt spid="614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6147">
                                            <p:txEl>
                                              <p:pRg st="4" end="4"/>
                                            </p:txEl>
                                          </p:spTgt>
                                        </p:tgtEl>
                                        <p:attrNameLst>
                                          <p:attrName>style.visibility</p:attrName>
                                        </p:attrNameLst>
                                      </p:cBhvr>
                                      <p:to>
                                        <p:strVal val="visible"/>
                                      </p:to>
                                    </p:set>
                                    <p:animEffect transition="in" filter="fade">
                                      <p:cBhvr>
                                        <p:cTn id="59" dur="2000"/>
                                        <p:tgtEl>
                                          <p:spTgt spid="6147">
                                            <p:txEl>
                                              <p:pRg st="4" end="4"/>
                                            </p:txEl>
                                          </p:spTgt>
                                        </p:tgtEl>
                                      </p:cBhvr>
                                    </p:animEffect>
                                    <p:anim calcmode="lin" valueType="num">
                                      <p:cBhvr>
                                        <p:cTn id="60" dur="2000" fill="hold"/>
                                        <p:tgtEl>
                                          <p:spTgt spid="6147">
                                            <p:txEl>
                                              <p:pRg st="4" end="4"/>
                                            </p:txEl>
                                          </p:spTgt>
                                        </p:tgtEl>
                                        <p:attrNameLst>
                                          <p:attrName>style.rotation</p:attrName>
                                        </p:attrNameLst>
                                      </p:cBhvr>
                                      <p:tavLst>
                                        <p:tav tm="0">
                                          <p:val>
                                            <p:fltVal val="720"/>
                                          </p:val>
                                        </p:tav>
                                        <p:tav tm="100000">
                                          <p:val>
                                            <p:fltVal val="0"/>
                                          </p:val>
                                        </p:tav>
                                      </p:tavLst>
                                    </p:anim>
                                    <p:anim calcmode="lin" valueType="num">
                                      <p:cBhvr>
                                        <p:cTn id="61" dur="2000" fill="hold"/>
                                        <p:tgtEl>
                                          <p:spTgt spid="6147">
                                            <p:txEl>
                                              <p:pRg st="4" end="4"/>
                                            </p:txEl>
                                          </p:spTgt>
                                        </p:tgtEl>
                                        <p:attrNameLst>
                                          <p:attrName>ppt_h</p:attrName>
                                        </p:attrNameLst>
                                      </p:cBhvr>
                                      <p:tavLst>
                                        <p:tav tm="0">
                                          <p:val>
                                            <p:fltVal val="0"/>
                                          </p:val>
                                        </p:tav>
                                        <p:tav tm="100000">
                                          <p:val>
                                            <p:strVal val="#ppt_h"/>
                                          </p:val>
                                        </p:tav>
                                      </p:tavLst>
                                    </p:anim>
                                    <p:anim calcmode="lin" valueType="num">
                                      <p:cBhvr>
                                        <p:cTn id="62" dur="2000" fill="hold"/>
                                        <p:tgtEl>
                                          <p:spTgt spid="6147">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7" grpI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Picture 4" descr="7000_al-koutoubia-maroc"/>
          <p:cNvSpPr>
            <a:spLocks noChangeAspect="1" noChangeArrowheads="1"/>
          </p:cNvSpPr>
          <p:nvPr/>
        </p:nvSpPr>
        <p:spPr bwMode="auto">
          <a:xfrm>
            <a:off x="0" y="0"/>
            <a:ext cx="5000625" cy="6858000"/>
          </a:xfrm>
          <a:prstGeom prst="rect">
            <a:avLst/>
          </a:prstGeom>
          <a:noFill/>
          <a:ln w="9525">
            <a:noFill/>
            <a:miter lim="800000"/>
            <a:headEnd/>
            <a:tailEnd/>
          </a:ln>
        </p:spPr>
        <p:txBody>
          <a:bodyPr/>
          <a:lstStyle/>
          <a:p>
            <a:endParaRPr lang="fr-FR"/>
          </a:p>
        </p:txBody>
      </p:sp>
      <p:sp>
        <p:nvSpPr>
          <p:cNvPr id="17411" name="Rectangle 2"/>
          <p:cNvSpPr>
            <a:spLocks noGrp="1" noChangeArrowheads="1"/>
          </p:cNvSpPr>
          <p:nvPr>
            <p:ph type="body" idx="4294967295"/>
          </p:nvPr>
        </p:nvSpPr>
        <p:spPr>
          <a:xfrm>
            <a:off x="5000625" y="260350"/>
            <a:ext cx="4143375" cy="5526088"/>
          </a:xfrm>
        </p:spPr>
        <p:txBody>
          <a:bodyPr/>
          <a:lstStyle/>
          <a:p>
            <a:pPr algn="ctr" eaLnBrk="1" hangingPunct="1">
              <a:lnSpc>
                <a:spcPct val="80000"/>
              </a:lnSpc>
              <a:buFont typeface="Wingdings" pitchFamily="2" charset="2"/>
              <a:buNone/>
            </a:pPr>
            <a:r>
              <a:rPr lang="fr-FR" sz="2000" b="1" i="1" u="sng" smtClean="0">
                <a:solidFill>
                  <a:srgbClr val="CC3300"/>
                </a:solidFill>
              </a:rPr>
              <a:t>Le symbole de Marrakech</a:t>
            </a:r>
          </a:p>
          <a:p>
            <a:pPr algn="ctr" eaLnBrk="1" hangingPunct="1">
              <a:lnSpc>
                <a:spcPct val="80000"/>
              </a:lnSpc>
              <a:buFont typeface="Wingdings" pitchFamily="2" charset="2"/>
              <a:buNone/>
            </a:pPr>
            <a:endParaRPr lang="fr-FR" sz="2000" b="1" i="1" u="sng" smtClean="0">
              <a:solidFill>
                <a:srgbClr val="CC3300"/>
              </a:solidFill>
            </a:endParaRPr>
          </a:p>
          <a:p>
            <a:pPr algn="ctr" eaLnBrk="1" hangingPunct="1">
              <a:lnSpc>
                <a:spcPct val="80000"/>
              </a:lnSpc>
              <a:buFont typeface="Wingdings" pitchFamily="2" charset="2"/>
              <a:buNone/>
            </a:pPr>
            <a:endParaRPr lang="fr-FR" sz="1300" b="1" i="1" u="sng" smtClean="0">
              <a:solidFill>
                <a:srgbClr val="CC3300"/>
              </a:solidFill>
            </a:endParaRPr>
          </a:p>
          <a:p>
            <a:pPr algn="ctr" eaLnBrk="1" hangingPunct="1">
              <a:lnSpc>
                <a:spcPct val="80000"/>
              </a:lnSpc>
              <a:buFont typeface="Wingdings" pitchFamily="2" charset="2"/>
              <a:buNone/>
            </a:pPr>
            <a:endParaRPr lang="fr-FR" sz="1300" b="1" i="1" u="sng" smtClean="0">
              <a:solidFill>
                <a:srgbClr val="CC3300"/>
              </a:solidFill>
            </a:endParaRPr>
          </a:p>
          <a:p>
            <a:pPr algn="ctr" eaLnBrk="1" hangingPunct="1">
              <a:lnSpc>
                <a:spcPct val="80000"/>
              </a:lnSpc>
              <a:buFont typeface="Wingdings" pitchFamily="2" charset="2"/>
              <a:buNone/>
            </a:pPr>
            <a:endParaRPr lang="fr-FR" sz="1300" b="1" i="1" u="sng" smtClean="0">
              <a:solidFill>
                <a:srgbClr val="CC3300"/>
              </a:solidFill>
            </a:endParaRPr>
          </a:p>
          <a:p>
            <a:pPr eaLnBrk="1" hangingPunct="1">
              <a:lnSpc>
                <a:spcPct val="80000"/>
              </a:lnSpc>
              <a:buFont typeface="Wingdings" pitchFamily="2" charset="2"/>
              <a:buNone/>
            </a:pPr>
            <a:r>
              <a:rPr lang="fr-FR" sz="1300" b="1" i="1" smtClean="0"/>
              <a:t>		</a:t>
            </a:r>
          </a:p>
        </p:txBody>
      </p:sp>
      <p:sp>
        <p:nvSpPr>
          <p:cNvPr id="8197" name="Rectangle à coins arrondis 4"/>
          <p:cNvSpPr>
            <a:spLocks noChangeArrowheads="1"/>
          </p:cNvSpPr>
          <p:nvPr/>
        </p:nvSpPr>
        <p:spPr bwMode="auto">
          <a:xfrm>
            <a:off x="5076825" y="620713"/>
            <a:ext cx="4067175" cy="6237287"/>
          </a:xfrm>
          <a:prstGeom prst="roundRect">
            <a:avLst>
              <a:gd name="adj" fmla="val 16667"/>
            </a:avLst>
          </a:prstGeom>
          <a:solidFill>
            <a:schemeClr val="bg1"/>
          </a:solidFill>
          <a:ln w="9525" algn="ctr">
            <a:solidFill>
              <a:schemeClr val="bg1"/>
            </a:solidFill>
            <a:round/>
            <a:headEnd/>
            <a:tailEnd/>
          </a:ln>
        </p:spPr>
        <p:txBody>
          <a:bodyPr/>
          <a:lstStyle/>
          <a:p>
            <a:pPr algn="ctr">
              <a:lnSpc>
                <a:spcPct val="80000"/>
              </a:lnSpc>
            </a:pPr>
            <a:r>
              <a:rPr lang="fr-FR" b="1" i="1" dirty="0"/>
              <a:t>Monument le plus connu et le plus visible de la ville, la </a:t>
            </a:r>
            <a:endParaRPr lang="fr-FR" b="1" i="1" dirty="0" smtClean="0"/>
          </a:p>
          <a:p>
            <a:pPr algn="ctr">
              <a:lnSpc>
                <a:spcPct val="80000"/>
              </a:lnSpc>
            </a:pPr>
            <a:r>
              <a:rPr lang="fr-FR" b="1" i="1" dirty="0" smtClean="0"/>
              <a:t>« </a:t>
            </a:r>
            <a:r>
              <a:rPr lang="fr-FR" b="1" i="1" dirty="0" err="1"/>
              <a:t>Koutoubia</a:t>
            </a:r>
            <a:r>
              <a:rPr lang="fr-FR" b="1" i="1" dirty="0"/>
              <a:t> » est à Marrakech ce que la Tour Eiffel est à Paris.</a:t>
            </a:r>
          </a:p>
          <a:p>
            <a:pPr algn="ctr">
              <a:lnSpc>
                <a:spcPct val="80000"/>
              </a:lnSpc>
            </a:pPr>
            <a:r>
              <a:rPr lang="fr-FR" b="1" i="1" dirty="0" err="1"/>
              <a:t>Abdelmoumen</a:t>
            </a:r>
            <a:r>
              <a:rPr lang="fr-FR" b="1" i="1" dirty="0"/>
              <a:t>, le premier souverain de la dynastie Almohade édifia cette mosquée au XIIe siècle. Son petit-fils </a:t>
            </a:r>
            <a:r>
              <a:rPr lang="fr-FR" b="1" i="1" dirty="0" err="1"/>
              <a:t>Yacoub</a:t>
            </a:r>
            <a:r>
              <a:rPr lang="fr-FR" b="1" i="1" dirty="0"/>
              <a:t> El Mansour acheva l’œuvre avec un superbe minaret, véritable chef-d’œuvre architectural d’influences hispano-mauresques. Véritable point de repère dans la ville, la « </a:t>
            </a:r>
            <a:r>
              <a:rPr lang="fr-FR" b="1" i="1" dirty="0" err="1"/>
              <a:t>Koutabia</a:t>
            </a:r>
            <a:r>
              <a:rPr lang="fr-FR" b="1" i="1" dirty="0"/>
              <a:t> » reste le minaret le plus haut de Marrakech avec ses 69 mètres. Au sommet, les 3 boules superposées dont le diamètre est décroissant symbolisent la Terre, l'Eau et le Feu.</a:t>
            </a:r>
          </a:p>
          <a:p>
            <a:pPr algn="ctr">
              <a:lnSpc>
                <a:spcPct val="80000"/>
              </a:lnSpc>
            </a:pPr>
            <a:r>
              <a:rPr lang="fr-FR" b="1" i="1" dirty="0"/>
              <a:t>Dans le passé, la mosquée était l'une des plus importantes du Maroc. Véritable centre culturel, on y trouvait les principaux manuscrits de l’époque.</a:t>
            </a:r>
          </a:p>
        </p:txBody>
      </p:sp>
      <p:pic>
        <p:nvPicPr>
          <p:cNvPr id="17413" name="Image 4" descr="7000_al-koutoubia-maroc.jpg"/>
          <p:cNvPicPr>
            <a:picLocks noChangeAspect="1"/>
          </p:cNvPicPr>
          <p:nvPr/>
        </p:nvPicPr>
        <p:blipFill>
          <a:blip r:embed="rId3" cstate="print"/>
          <a:srcRect/>
          <a:stretch>
            <a:fillRect/>
          </a:stretch>
        </p:blipFill>
        <p:spPr bwMode="auto">
          <a:xfrm>
            <a:off x="0" y="0"/>
            <a:ext cx="5214938"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anim calcmode="lin" valueType="num">
                                      <p:cBhvr>
                                        <p:cTn id="8" dur="2000" fill="hold"/>
                                        <p:tgtEl>
                                          <p:spTgt spid="8197"/>
                                        </p:tgtEl>
                                        <p:attrNameLst>
                                          <p:attrName>style.rotation</p:attrName>
                                        </p:attrNameLst>
                                      </p:cBhvr>
                                      <p:tavLst>
                                        <p:tav tm="0">
                                          <p:val>
                                            <p:fltVal val="720"/>
                                          </p:val>
                                        </p:tav>
                                        <p:tav tm="100000">
                                          <p:val>
                                            <p:fltVal val="0"/>
                                          </p:val>
                                        </p:tav>
                                      </p:tavLst>
                                    </p:anim>
                                    <p:anim calcmode="lin" valueType="num">
                                      <p:cBhvr>
                                        <p:cTn id="9" dur="2000" fill="hold"/>
                                        <p:tgtEl>
                                          <p:spTgt spid="8197"/>
                                        </p:tgtEl>
                                        <p:attrNameLst>
                                          <p:attrName>ppt_h</p:attrName>
                                        </p:attrNameLst>
                                      </p:cBhvr>
                                      <p:tavLst>
                                        <p:tav tm="0">
                                          <p:val>
                                            <p:fltVal val="0"/>
                                          </p:val>
                                        </p:tav>
                                        <p:tav tm="100000">
                                          <p:val>
                                            <p:strVal val="#ppt_h"/>
                                          </p:val>
                                        </p:tav>
                                      </p:tavLst>
                                    </p:anim>
                                    <p:anim calcmode="lin" valueType="num">
                                      <p:cBhvr>
                                        <p:cTn id="10" dur="2000" fill="hold"/>
                                        <p:tgtEl>
                                          <p:spTgt spid="819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1" nodeType="clickEffect">
                                  <p:stCondLst>
                                    <p:cond delay="0"/>
                                  </p:stCondLst>
                                  <p:childTnLst>
                                    <p:animEffect transition="out" filter="fade">
                                      <p:cBhvr>
                                        <p:cTn id="14" dur="2000"/>
                                        <p:tgtEl>
                                          <p:spTgt spid="8197"/>
                                        </p:tgtEl>
                                      </p:cBhvr>
                                    </p:animEffect>
                                    <p:anim calcmode="lin" valueType="num">
                                      <p:cBhvr>
                                        <p:cTn id="15" dur="2000"/>
                                        <p:tgtEl>
                                          <p:spTgt spid="8197"/>
                                        </p:tgtEl>
                                        <p:attrNameLst>
                                          <p:attrName>style.rotation</p:attrName>
                                        </p:attrNameLst>
                                      </p:cBhvr>
                                      <p:tavLst>
                                        <p:tav tm="0">
                                          <p:val>
                                            <p:fltVal val="0"/>
                                          </p:val>
                                        </p:tav>
                                        <p:tav tm="100000">
                                          <p:val>
                                            <p:fltVal val="720"/>
                                          </p:val>
                                        </p:tav>
                                      </p:tavLst>
                                    </p:anim>
                                    <p:anim calcmode="lin" valueType="num">
                                      <p:cBhvr>
                                        <p:cTn id="16" dur="2000"/>
                                        <p:tgtEl>
                                          <p:spTgt spid="8197"/>
                                        </p:tgtEl>
                                        <p:attrNameLst>
                                          <p:attrName>ppt_h</p:attrName>
                                        </p:attrNameLst>
                                      </p:cBhvr>
                                      <p:tavLst>
                                        <p:tav tm="0">
                                          <p:val>
                                            <p:strVal val="ppt_h"/>
                                          </p:val>
                                        </p:tav>
                                        <p:tav tm="100000">
                                          <p:val>
                                            <p:fltVal val="0"/>
                                          </p:val>
                                        </p:tav>
                                      </p:tavLst>
                                    </p:anim>
                                    <p:anim calcmode="lin" valueType="num">
                                      <p:cBhvr>
                                        <p:cTn id="17" dur="2000"/>
                                        <p:tgtEl>
                                          <p:spTgt spid="8197"/>
                                        </p:tgtEl>
                                        <p:attrNameLst>
                                          <p:attrName>ppt_w</p:attrName>
                                        </p:attrNameLst>
                                      </p:cBhvr>
                                      <p:tavLst>
                                        <p:tav tm="0">
                                          <p:val>
                                            <p:strVal val="ppt_w"/>
                                          </p:val>
                                        </p:tav>
                                        <p:tav tm="100000">
                                          <p:val>
                                            <p:fltVal val="0"/>
                                          </p:val>
                                        </p:tav>
                                      </p:tavLst>
                                    </p:anim>
                                    <p:set>
                                      <p:cBhvr>
                                        <p:cTn id="18" dur="1" fill="hold">
                                          <p:stCondLst>
                                            <p:cond delay="1999"/>
                                          </p:stCondLst>
                                        </p:cTn>
                                        <p:tgtEl>
                                          <p:spTgt spid="8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sp>
        <p:nvSpPr>
          <p:cNvPr id="9219" name="Rectangle 5"/>
          <p:cNvSpPr>
            <a:spLocks noGrp="1" noChangeArrowheads="1"/>
          </p:cNvSpPr>
          <p:nvPr>
            <p:ph type="title" idx="4294967295"/>
          </p:nvPr>
        </p:nvSpPr>
        <p:spPr>
          <a:xfrm>
            <a:off x="0" y="214313"/>
            <a:ext cx="3816350" cy="1143000"/>
          </a:xfrm>
        </p:spPr>
        <p:txBody>
          <a:bodyPr anchor="ctr"/>
          <a:lstStyle/>
          <a:p>
            <a:pPr eaLnBrk="1" hangingPunct="1"/>
            <a:r>
              <a:rPr lang="fr-FR" sz="4000" b="1" i="1" u="sng" smtClean="0"/>
              <a:t>Le Minaret de la Koutoubia</a:t>
            </a:r>
            <a:r>
              <a:rPr lang="fr-FR" sz="4000" smtClean="0"/>
              <a:t> </a:t>
            </a:r>
            <a:endParaRPr lang="fr-FR" sz="4000" smtClean="0">
              <a:solidFill>
                <a:schemeClr val="tx1"/>
              </a:solidFill>
            </a:endParaRPr>
          </a:p>
        </p:txBody>
      </p:sp>
      <p:pic>
        <p:nvPicPr>
          <p:cNvPr id="18436" name="Image 3" descr="7000_koutoubia.jpg"/>
          <p:cNvPicPr>
            <a:picLocks noChangeAspect="1"/>
          </p:cNvPicPr>
          <p:nvPr/>
        </p:nvPicPr>
        <p:blipFill>
          <a:blip r:embed="rId3" cstate="print"/>
          <a:srcRect/>
          <a:stretch>
            <a:fillRect/>
          </a:stretch>
        </p:blipFill>
        <p:spPr bwMode="auto">
          <a:xfrm>
            <a:off x="-714375" y="0"/>
            <a:ext cx="9858375"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strVal val="#ppt_w+.3"/>
                                          </p:val>
                                        </p:tav>
                                        <p:tav tm="100000">
                                          <p:val>
                                            <p:strVal val="#ppt_w"/>
                                          </p:val>
                                        </p:tav>
                                      </p:tavLst>
                                    </p:anim>
                                    <p:anim calcmode="lin" valueType="num">
                                      <p:cBhvr>
                                        <p:cTn id="8" dur="1000" fill="hold"/>
                                        <p:tgtEl>
                                          <p:spTgt spid="9219"/>
                                        </p:tgtEl>
                                        <p:attrNameLst>
                                          <p:attrName>ppt_h</p:attrName>
                                        </p:attrNameLst>
                                      </p:cBhvr>
                                      <p:tavLst>
                                        <p:tav tm="0">
                                          <p:val>
                                            <p:strVal val="#ppt_h"/>
                                          </p:val>
                                        </p:tav>
                                        <p:tav tm="100000">
                                          <p:val>
                                            <p:strVal val="#ppt_h"/>
                                          </p:val>
                                        </p:tav>
                                      </p:tavLst>
                                    </p:anim>
                                    <p:animEffect transition="in" filter="fade">
                                      <p:cBhvr>
                                        <p:cTn id="9"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5" name="Picture 5"/>
          <p:cNvPicPr>
            <a:picLocks noChangeAspect="1" noChangeArrowheads="1"/>
          </p:cNvPicPr>
          <p:nvPr/>
        </p:nvPicPr>
        <p:blipFill>
          <a:blip r:embed="rId3" cstate="print"/>
          <a:stretch>
            <a:fillRect/>
          </a:stretch>
        </p:blipFill>
        <p:spPr bwMode="auto">
          <a:xfrm>
            <a:off x="0" y="0"/>
            <a:ext cx="4714875" cy="6858000"/>
          </a:xfrm>
          <a:prstGeom prst="rect">
            <a:avLst/>
          </a:prstGeom>
          <a:solidFill>
            <a:srgbClr val="101016"/>
          </a:solidFill>
          <a:ln w="9525">
            <a:noFill/>
            <a:miter lim="800000"/>
            <a:headEnd/>
            <a:tailEnd/>
          </a:ln>
          <a:effectLst>
            <a:outerShdw dist="23000" dir="5400000" rotWithShape="0">
              <a:srgbClr val="000000">
                <a:alpha val="34999"/>
              </a:srgbClr>
            </a:outerShdw>
          </a:effectLst>
        </p:spPr>
      </p:pic>
      <p:sp>
        <p:nvSpPr>
          <p:cNvPr id="7171" name="Rectangle à coins arrondis 9"/>
          <p:cNvSpPr>
            <a:spLocks noChangeArrowheads="1"/>
          </p:cNvSpPr>
          <p:nvPr/>
        </p:nvSpPr>
        <p:spPr bwMode="auto">
          <a:xfrm>
            <a:off x="4714875" y="0"/>
            <a:ext cx="4429125" cy="6858000"/>
          </a:xfrm>
          <a:prstGeom prst="roundRect">
            <a:avLst>
              <a:gd name="adj" fmla="val 16667"/>
            </a:avLst>
          </a:prstGeom>
          <a:solidFill>
            <a:schemeClr val="bg1"/>
          </a:solidFill>
          <a:ln w="9525" algn="ctr">
            <a:noFill/>
            <a:round/>
            <a:headEnd/>
            <a:tailEnd/>
          </a:ln>
        </p:spPr>
        <p:txBody>
          <a:bodyPr/>
          <a:lstStyle/>
          <a:p>
            <a:pPr algn="ctr"/>
            <a:endParaRPr lang="fr-FR" sz="1400" b="1" dirty="0"/>
          </a:p>
          <a:p>
            <a:pPr algn="ctr"/>
            <a:r>
              <a:rPr lang="fr-FR" b="1" i="1" u="sng" dirty="0">
                <a:solidFill>
                  <a:srgbClr val="CC3300"/>
                </a:solidFill>
              </a:rPr>
              <a:t>La Place Djemaa El </a:t>
            </a:r>
            <a:r>
              <a:rPr lang="fr-FR" b="1" i="1" u="sng" dirty="0" err="1">
                <a:solidFill>
                  <a:srgbClr val="CC3300"/>
                </a:solidFill>
              </a:rPr>
              <a:t>Fna</a:t>
            </a:r>
            <a:r>
              <a:rPr lang="fr-FR" b="1" i="1" u="sng" dirty="0">
                <a:solidFill>
                  <a:srgbClr val="CC3300"/>
                </a:solidFill>
              </a:rPr>
              <a:t> </a:t>
            </a:r>
          </a:p>
          <a:p>
            <a:pPr algn="ctr"/>
            <a:endParaRPr lang="fr-FR" b="1" i="1" u="sng" dirty="0">
              <a:solidFill>
                <a:srgbClr val="CC3300"/>
              </a:solidFill>
            </a:endParaRPr>
          </a:p>
          <a:p>
            <a:pPr algn="ctr"/>
            <a:r>
              <a:rPr lang="fr-FR" b="1" i="1" dirty="0" smtClean="0"/>
              <a:t>Scène </a:t>
            </a:r>
            <a:r>
              <a:rPr lang="fr-FR" b="1" i="1" dirty="0"/>
              <a:t>de théâtre permanente, la place </a:t>
            </a:r>
            <a:r>
              <a:rPr lang="fr-FR" b="1" i="1" dirty="0" err="1"/>
              <a:t>Jemaa</a:t>
            </a:r>
            <a:r>
              <a:rPr lang="fr-FR" b="1" i="1" dirty="0"/>
              <a:t>-el-</a:t>
            </a:r>
            <a:r>
              <a:rPr lang="fr-FR" b="1" i="1" dirty="0" err="1"/>
              <a:t>Fna</a:t>
            </a:r>
            <a:r>
              <a:rPr lang="fr-FR" b="1" i="1" dirty="0"/>
              <a:t> a de quoi fasciner, de jour comme de nuit. Quartier le plus vivant de Marrakech, voisine des souks, elle en constitue le </a:t>
            </a:r>
            <a:r>
              <a:rPr lang="fr-FR" b="1" i="1" dirty="0" err="1"/>
              <a:t>coeur</a:t>
            </a:r>
            <a:r>
              <a:rPr lang="fr-FR" b="1" i="1" dirty="0"/>
              <a:t> touristique. Toutes les promenades dans la médina commencent et finissent ici. Dès 17 h, </a:t>
            </a:r>
            <a:r>
              <a:rPr lang="fr-FR" b="1" i="1" dirty="0" smtClean="0"/>
              <a:t>l'animation débute </a:t>
            </a:r>
            <a:r>
              <a:rPr lang="fr-FR" b="1" i="1" dirty="0"/>
              <a:t>et </a:t>
            </a:r>
            <a:r>
              <a:rPr lang="fr-FR" b="1" i="1" dirty="0" err="1"/>
              <a:t>Jemaa</a:t>
            </a:r>
            <a:r>
              <a:rPr lang="fr-FR" b="1" i="1" dirty="0"/>
              <a:t>-el-</a:t>
            </a:r>
            <a:r>
              <a:rPr lang="fr-FR" b="1" i="1" dirty="0" err="1"/>
              <a:t>Fna</a:t>
            </a:r>
            <a:r>
              <a:rPr lang="fr-FR" b="1" i="1" dirty="0"/>
              <a:t> devient noire de monde. Charmeurs de serpents, diseuses de bonne aventure, groupes de musique et, le soir, des dizaines de restaurants ambulants assurent le spectacle sous le regard médusé des badauds. Les terrasses des cafés autour de la place offrent des superbes points de vue sur la place </a:t>
            </a:r>
            <a:r>
              <a:rPr lang="fr-FR" b="1" i="1" dirty="0" err="1"/>
              <a:t>Jemaa</a:t>
            </a:r>
            <a:r>
              <a:rPr lang="fr-FR" b="1" i="1" dirty="0"/>
              <a:t> el-</a:t>
            </a:r>
            <a:r>
              <a:rPr lang="fr-FR" b="1" i="1" dirty="0" err="1"/>
              <a:t>Fna</a:t>
            </a:r>
            <a:r>
              <a:rPr lang="fr-FR" b="1" i="1" dirty="0"/>
              <a:t>, particulièrement lors des couchers de soleil.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anim calcmode="lin" valueType="num">
                                      <p:cBhvr>
                                        <p:cTn id="8" dur="2000" fill="hold"/>
                                        <p:tgtEl>
                                          <p:spTgt spid="7171"/>
                                        </p:tgtEl>
                                        <p:attrNameLst>
                                          <p:attrName>style.rotation</p:attrName>
                                        </p:attrNameLst>
                                      </p:cBhvr>
                                      <p:tavLst>
                                        <p:tav tm="0">
                                          <p:val>
                                            <p:fltVal val="720"/>
                                          </p:val>
                                        </p:tav>
                                        <p:tav tm="100000">
                                          <p:val>
                                            <p:fltVal val="0"/>
                                          </p:val>
                                        </p:tav>
                                      </p:tavLst>
                                    </p:anim>
                                    <p:anim calcmode="lin" valueType="num">
                                      <p:cBhvr>
                                        <p:cTn id="9" dur="2000" fill="hold"/>
                                        <p:tgtEl>
                                          <p:spTgt spid="7171"/>
                                        </p:tgtEl>
                                        <p:attrNameLst>
                                          <p:attrName>ppt_h</p:attrName>
                                        </p:attrNameLst>
                                      </p:cBhvr>
                                      <p:tavLst>
                                        <p:tav tm="0">
                                          <p:val>
                                            <p:fltVal val="0"/>
                                          </p:val>
                                        </p:tav>
                                        <p:tav tm="100000">
                                          <p:val>
                                            <p:strVal val="#ppt_h"/>
                                          </p:val>
                                        </p:tav>
                                      </p:tavLst>
                                    </p:anim>
                                    <p:anim calcmode="lin" valueType="num">
                                      <p:cBhvr>
                                        <p:cTn id="10" dur="2000" fill="hold"/>
                                        <p:tgtEl>
                                          <p:spTgt spid="717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1" nodeType="clickEffect">
                                  <p:stCondLst>
                                    <p:cond delay="0"/>
                                  </p:stCondLst>
                                  <p:childTnLst>
                                    <p:animEffect transition="out" filter="fade">
                                      <p:cBhvr>
                                        <p:cTn id="14" dur="2000"/>
                                        <p:tgtEl>
                                          <p:spTgt spid="7171"/>
                                        </p:tgtEl>
                                      </p:cBhvr>
                                    </p:animEffect>
                                    <p:anim calcmode="lin" valueType="num">
                                      <p:cBhvr>
                                        <p:cTn id="15" dur="2000"/>
                                        <p:tgtEl>
                                          <p:spTgt spid="7171"/>
                                        </p:tgtEl>
                                        <p:attrNameLst>
                                          <p:attrName>style.rotation</p:attrName>
                                        </p:attrNameLst>
                                      </p:cBhvr>
                                      <p:tavLst>
                                        <p:tav tm="0">
                                          <p:val>
                                            <p:fltVal val="0"/>
                                          </p:val>
                                        </p:tav>
                                        <p:tav tm="100000">
                                          <p:val>
                                            <p:fltVal val="720"/>
                                          </p:val>
                                        </p:tav>
                                      </p:tavLst>
                                    </p:anim>
                                    <p:anim calcmode="lin" valueType="num">
                                      <p:cBhvr>
                                        <p:cTn id="16" dur="2000"/>
                                        <p:tgtEl>
                                          <p:spTgt spid="7171"/>
                                        </p:tgtEl>
                                        <p:attrNameLst>
                                          <p:attrName>ppt_h</p:attrName>
                                        </p:attrNameLst>
                                      </p:cBhvr>
                                      <p:tavLst>
                                        <p:tav tm="0">
                                          <p:val>
                                            <p:strVal val="ppt_h"/>
                                          </p:val>
                                        </p:tav>
                                        <p:tav tm="100000">
                                          <p:val>
                                            <p:fltVal val="0"/>
                                          </p:val>
                                        </p:tav>
                                      </p:tavLst>
                                    </p:anim>
                                    <p:anim calcmode="lin" valueType="num">
                                      <p:cBhvr>
                                        <p:cTn id="17" dur="2000"/>
                                        <p:tgtEl>
                                          <p:spTgt spid="7171"/>
                                        </p:tgtEl>
                                        <p:attrNameLst>
                                          <p:attrName>ppt_w</p:attrName>
                                        </p:attrNameLst>
                                      </p:cBhvr>
                                      <p:tavLst>
                                        <p:tav tm="0">
                                          <p:val>
                                            <p:strVal val="ppt_w"/>
                                          </p:val>
                                        </p:tav>
                                        <p:tav tm="100000">
                                          <p:val>
                                            <p:fltVal val="0"/>
                                          </p:val>
                                        </p:tav>
                                      </p:tavLst>
                                    </p:anim>
                                    <p:set>
                                      <p:cBhvr>
                                        <p:cTn id="18" dur="1" fill="hold">
                                          <p:stCondLst>
                                            <p:cond delay="1999"/>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1"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museum-marrakech"/>
          <p:cNvPicPr>
            <a:picLocks noChangeAspect="1" noChangeArrowheads="1"/>
          </p:cNvPicPr>
          <p:nvPr/>
        </p:nvPicPr>
        <p:blipFill>
          <a:blip r:embed="rId2" cstate="print"/>
          <a:stretch>
            <a:fillRect/>
          </a:stretch>
        </p:blipFill>
        <p:spPr bwMode="auto">
          <a:xfrm>
            <a:off x="0" y="0"/>
            <a:ext cx="4786313" cy="6858000"/>
          </a:xfrm>
          <a:prstGeom prst="rect">
            <a:avLst/>
          </a:prstGeom>
          <a:gradFill rotWithShape="1">
            <a:gsLst>
              <a:gs pos="0">
                <a:srgbClr val="A1A1A1"/>
              </a:gs>
              <a:gs pos="80000">
                <a:srgbClr val="D3D3D3"/>
              </a:gs>
              <a:gs pos="100000">
                <a:srgbClr val="D4D4D4"/>
              </a:gs>
            </a:gsLst>
            <a:lin ang="16200000"/>
          </a:gradFill>
          <a:ln w="9525">
            <a:noFill/>
            <a:miter lim="800000"/>
            <a:headEnd/>
            <a:tailEnd/>
          </a:ln>
          <a:effectLst>
            <a:outerShdw dist="23000" dir="5400000" rotWithShape="0">
              <a:srgbClr val="000000">
                <a:alpha val="34999"/>
              </a:srgbClr>
            </a:outerShdw>
          </a:effectLst>
        </p:spPr>
      </p:pic>
      <p:sp>
        <p:nvSpPr>
          <p:cNvPr id="20483" name="Rectangle 4"/>
          <p:cNvSpPr>
            <a:spLocks noChangeArrowheads="1"/>
          </p:cNvSpPr>
          <p:nvPr/>
        </p:nvSpPr>
        <p:spPr bwMode="auto">
          <a:xfrm>
            <a:off x="4857750" y="928688"/>
            <a:ext cx="4286250" cy="5853910"/>
          </a:xfrm>
          <a:prstGeom prst="rect">
            <a:avLst/>
          </a:prstGeom>
          <a:noFill/>
          <a:ln w="9525">
            <a:noFill/>
            <a:miter lim="800000"/>
            <a:headEnd/>
            <a:tailEnd/>
          </a:ln>
        </p:spPr>
        <p:txBody>
          <a:bodyPr>
            <a:spAutoFit/>
          </a:bodyPr>
          <a:lstStyle/>
          <a:p>
            <a:pPr algn="ctr">
              <a:lnSpc>
                <a:spcPct val="80000"/>
              </a:lnSpc>
            </a:pPr>
            <a:endParaRPr lang="fr-FR" b="1" i="1" u="sng" dirty="0">
              <a:solidFill>
                <a:srgbClr val="CC3300"/>
              </a:solidFill>
            </a:endParaRPr>
          </a:p>
          <a:p>
            <a:pPr algn="ctr">
              <a:lnSpc>
                <a:spcPct val="80000"/>
              </a:lnSpc>
            </a:pPr>
            <a:r>
              <a:rPr lang="fr-FR" b="1" i="1" dirty="0"/>
              <a:t>Comme le musée de Marrakech, le musée Dar Si Saïd est un ancien et superbe palais. Il a été construit au 19e siècle pour le frère du vizir, en même temps que le palais de la Bahia. Depuis 1930, le palais est devenu un musée axé sur l'art et l'artisanat régional. Aussi, la plupart des collections de ce musée proviennent de Marrakech et du sud (du Sous, du Haut Atlas, de l'Anti Atlas</a:t>
            </a:r>
            <a:r>
              <a:rPr lang="fr-FR" b="1" i="1" dirty="0" smtClean="0"/>
              <a:t>).</a:t>
            </a:r>
          </a:p>
          <a:p>
            <a:pPr algn="ctr">
              <a:lnSpc>
                <a:spcPct val="80000"/>
              </a:lnSpc>
            </a:pPr>
            <a:endParaRPr lang="fr-FR" b="1" i="1" dirty="0"/>
          </a:p>
          <a:p>
            <a:pPr algn="ctr">
              <a:lnSpc>
                <a:spcPct val="80000"/>
              </a:lnSpc>
            </a:pPr>
            <a:r>
              <a:rPr lang="fr-FR" b="1" i="1" dirty="0"/>
              <a:t>On retrouve de nombreux bijoux, costumes traditionnels, céramiques, coffres, cuirs travaillés, et une superbe collection d'armes d'époque. Tous ces objets semblent être mis en scène dans ce décor somptueux et féerique.</a:t>
            </a:r>
          </a:p>
          <a:p>
            <a:pPr algn="ctr">
              <a:lnSpc>
                <a:spcPct val="80000"/>
              </a:lnSpc>
            </a:pPr>
            <a:r>
              <a:rPr lang="fr-FR" b="1" i="1" dirty="0"/>
              <a:t>		</a:t>
            </a:r>
            <a:endParaRPr lang="fr-FR" b="1" i="1" dirty="0" smtClean="0"/>
          </a:p>
          <a:p>
            <a:pPr algn="ctr">
              <a:lnSpc>
                <a:spcPct val="80000"/>
              </a:lnSpc>
            </a:pPr>
            <a:r>
              <a:rPr lang="fr-FR" b="1" i="1" dirty="0" smtClean="0"/>
              <a:t>Le </a:t>
            </a:r>
            <a:r>
              <a:rPr lang="fr-FR" b="1" i="1" dirty="0"/>
              <a:t>musée se distingue également par sa superbe collection de tapis où l'on pourra apprécier le savoir-faire berbère</a:t>
            </a:r>
            <a:endParaRPr lang="fr-FR" dirty="0"/>
          </a:p>
        </p:txBody>
      </p:sp>
      <p:sp>
        <p:nvSpPr>
          <p:cNvPr id="20484" name="Rectangle 6"/>
          <p:cNvSpPr>
            <a:spLocks noChangeArrowheads="1"/>
          </p:cNvSpPr>
          <p:nvPr/>
        </p:nvSpPr>
        <p:spPr bwMode="auto">
          <a:xfrm>
            <a:off x="5148263" y="476250"/>
            <a:ext cx="3654425" cy="311150"/>
          </a:xfrm>
          <a:prstGeom prst="rect">
            <a:avLst/>
          </a:prstGeom>
          <a:noFill/>
          <a:ln w="9525">
            <a:noFill/>
            <a:miter lim="800000"/>
            <a:headEnd/>
            <a:tailEnd/>
          </a:ln>
        </p:spPr>
        <p:txBody>
          <a:bodyPr wrap="none">
            <a:spAutoFit/>
          </a:bodyPr>
          <a:lstStyle/>
          <a:p>
            <a:pPr>
              <a:lnSpc>
                <a:spcPct val="80000"/>
              </a:lnSpc>
            </a:pPr>
            <a:r>
              <a:rPr lang="fr-FR" b="1" i="1" u="sng">
                <a:solidFill>
                  <a:srgbClr val="CC3300"/>
                </a:solidFill>
              </a:rPr>
              <a:t>Le musée de l'artisanat régional</a:t>
            </a: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Picture 4"/>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fr-FR"/>
          </a:p>
        </p:txBody>
      </p:sp>
      <p:pic>
        <p:nvPicPr>
          <p:cNvPr id="21507" name="Image 2" descr="marrakech_dar_si_said.jpg"/>
          <p:cNvPicPr>
            <a:picLocks noChangeAspect="1"/>
          </p:cNvPicPr>
          <p:nvPr/>
        </p:nvPicPr>
        <p:blipFill>
          <a:blip r:embed="rId2" cstate="print"/>
          <a:srcRect/>
          <a:stretch>
            <a:fillRect/>
          </a:stretch>
        </p:blipFill>
        <p:spPr bwMode="auto">
          <a:xfrm>
            <a:off x="0" y="0"/>
            <a:ext cx="9144000" cy="689292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Picture 3" descr="DSC00118"/>
          <p:cNvSpPr>
            <a:spLocks noChangeAspect="1" noChangeArrowheads="1"/>
          </p:cNvSpPr>
          <p:nvPr/>
        </p:nvSpPr>
        <p:spPr bwMode="auto">
          <a:xfrm>
            <a:off x="0" y="0"/>
            <a:ext cx="4714875" cy="6858000"/>
          </a:xfrm>
          <a:prstGeom prst="rect">
            <a:avLst/>
          </a:prstGeom>
          <a:noFill/>
          <a:ln w="9525">
            <a:noFill/>
            <a:miter lim="800000"/>
            <a:headEnd/>
            <a:tailEnd/>
          </a:ln>
        </p:spPr>
        <p:txBody>
          <a:bodyPr/>
          <a:lstStyle/>
          <a:p>
            <a:endParaRPr lang="fr-FR"/>
          </a:p>
        </p:txBody>
      </p:sp>
      <p:sp>
        <p:nvSpPr>
          <p:cNvPr id="10" name="Organigramme : Processus 9"/>
          <p:cNvSpPr>
            <a:spLocks noChangeArrowheads="1"/>
          </p:cNvSpPr>
          <p:nvPr/>
        </p:nvSpPr>
        <p:spPr bwMode="auto">
          <a:xfrm>
            <a:off x="4859338" y="357166"/>
            <a:ext cx="4071937" cy="6500835"/>
          </a:xfrm>
          <a:prstGeom prst="flowChartProcess">
            <a:avLst/>
          </a:prstGeom>
          <a:solidFill>
            <a:schemeClr val="bg1"/>
          </a:solidFill>
          <a:ln w="9525" algn="ctr">
            <a:solidFill>
              <a:schemeClr val="bg1"/>
            </a:solidFill>
            <a:round/>
            <a:headEnd/>
            <a:tailEnd/>
          </a:ln>
        </p:spPr>
        <p:txBody>
          <a:bodyPr/>
          <a:lstStyle/>
          <a:p>
            <a:pPr algn="ctr">
              <a:lnSpc>
                <a:spcPct val="80000"/>
              </a:lnSpc>
            </a:pPr>
            <a:endParaRPr lang="fr-FR" sz="1400" b="1" i="1" u="sng" dirty="0">
              <a:solidFill>
                <a:srgbClr val="002060"/>
              </a:solidFill>
            </a:endParaRPr>
          </a:p>
          <a:p>
            <a:pPr algn="ctr">
              <a:lnSpc>
                <a:spcPct val="80000"/>
              </a:lnSpc>
            </a:pPr>
            <a:r>
              <a:rPr lang="fr-FR" sz="1600" b="1" i="1" dirty="0" smtClean="0"/>
              <a:t>Les </a:t>
            </a:r>
            <a:r>
              <a:rPr lang="fr-FR" sz="1600" b="1" i="1" dirty="0"/>
              <a:t>Tombeaux </a:t>
            </a:r>
            <a:r>
              <a:rPr lang="fr-FR" sz="1600" b="1" i="1" dirty="0" smtClean="0"/>
              <a:t>Saadiens, furent </a:t>
            </a:r>
            <a:r>
              <a:rPr lang="fr-FR" sz="1600" b="1" i="1" dirty="0"/>
              <a:t>découverts en </a:t>
            </a:r>
            <a:r>
              <a:rPr lang="fr-FR" sz="1600" b="1" i="1" dirty="0" smtClean="0"/>
              <a:t>1917, </a:t>
            </a:r>
            <a:r>
              <a:rPr lang="fr-FR" sz="1600" b="1" i="1" dirty="0"/>
              <a:t>puis restaurés par le Service des </a:t>
            </a:r>
            <a:r>
              <a:rPr lang="fr-FR" sz="1600" b="1" i="1" dirty="0" err="1"/>
              <a:t>Beaux-Arts</a:t>
            </a:r>
            <a:r>
              <a:rPr lang="fr-FR" sz="1600" b="1" i="1" dirty="0"/>
              <a:t>, et des Monuments Historiques</a:t>
            </a:r>
            <a:r>
              <a:rPr lang="fr-FR" sz="1600" b="1" i="1" dirty="0" smtClean="0"/>
              <a:t>.</a:t>
            </a:r>
          </a:p>
          <a:p>
            <a:pPr algn="ctr">
              <a:lnSpc>
                <a:spcPct val="80000"/>
              </a:lnSpc>
            </a:pPr>
            <a:r>
              <a:rPr lang="fr-FR" sz="1600" b="1" i="1" dirty="0"/>
              <a:t/>
            </a:r>
            <a:br>
              <a:rPr lang="fr-FR" sz="1600" b="1" i="1" dirty="0"/>
            </a:br>
            <a:r>
              <a:rPr lang="fr-FR" sz="1600" b="1" i="1" dirty="0"/>
              <a:t>Le premier édifice appelé </a:t>
            </a:r>
            <a:r>
              <a:rPr lang="fr-FR" sz="1600" b="1" i="1" dirty="0" err="1"/>
              <a:t>Qubba</a:t>
            </a:r>
            <a:r>
              <a:rPr lang="fr-FR" sz="1600" b="1" i="1" dirty="0"/>
              <a:t> de </a:t>
            </a:r>
            <a:r>
              <a:rPr lang="fr-FR" sz="1600" b="1" i="1" dirty="0" err="1"/>
              <a:t>Lalla</a:t>
            </a:r>
            <a:r>
              <a:rPr lang="fr-FR" sz="1600" b="1" i="1" dirty="0"/>
              <a:t> </a:t>
            </a:r>
            <a:r>
              <a:rPr lang="fr-FR" sz="1600" b="1" i="1" dirty="0" err="1"/>
              <a:t>Masâouda</a:t>
            </a:r>
            <a:r>
              <a:rPr lang="fr-FR" sz="1600" b="1" i="1" dirty="0"/>
              <a:t>, fut construit par Moulay </a:t>
            </a:r>
            <a:r>
              <a:rPr lang="fr-FR" sz="1600" b="1" i="1" dirty="0" err="1"/>
              <a:t>Abdellah</a:t>
            </a:r>
            <a:r>
              <a:rPr lang="fr-FR" sz="1600" b="1" i="1" dirty="0"/>
              <a:t> sur la tombe de son défunt père le Cheikh Mohamed, mort en 1557. Ahmed Al Mansour embellit cet édifice où son père, sa mère (</a:t>
            </a:r>
            <a:r>
              <a:rPr lang="fr-FR" sz="1600" b="1" i="1" dirty="0" err="1"/>
              <a:t>Lalla</a:t>
            </a:r>
            <a:r>
              <a:rPr lang="fr-FR" sz="1600" b="1" i="1" dirty="0"/>
              <a:t> </a:t>
            </a:r>
            <a:r>
              <a:rPr lang="fr-FR" sz="1600" b="1" i="1" dirty="0" err="1"/>
              <a:t>Masâouda</a:t>
            </a:r>
            <a:r>
              <a:rPr lang="fr-FR" sz="1600" b="1" i="1" dirty="0"/>
              <a:t>) étaient inhumés.</a:t>
            </a:r>
            <a:br>
              <a:rPr lang="fr-FR" sz="1600" b="1" i="1" dirty="0"/>
            </a:br>
            <a:r>
              <a:rPr lang="fr-FR" sz="1600" b="1" i="1" dirty="0"/>
              <a:t>Le bâtiment est de forme carré, et est constitué d'une petite chapelle, de deux loggias, et d'une grande salle, le tout décoré avec </a:t>
            </a:r>
            <a:r>
              <a:rPr lang="fr-FR" sz="1600" b="1" i="1" dirty="0" smtClean="0"/>
              <a:t>finesse.</a:t>
            </a:r>
          </a:p>
          <a:p>
            <a:pPr algn="ctr">
              <a:lnSpc>
                <a:spcPct val="80000"/>
              </a:lnSpc>
            </a:pPr>
            <a:r>
              <a:rPr lang="fr-FR" sz="1600" b="1" i="1" dirty="0"/>
              <a:t/>
            </a:r>
            <a:br>
              <a:rPr lang="fr-FR" sz="1600" b="1" i="1" dirty="0"/>
            </a:br>
            <a:r>
              <a:rPr lang="fr-FR" sz="1600" b="1" i="1" dirty="0"/>
              <a:t>Le second édifice se compose de trois salles, appelées : Salle du Mihrab, Salle des douze colonnes, et enfin la Salle des trois niches.</a:t>
            </a:r>
            <a:br>
              <a:rPr lang="fr-FR" sz="1600" b="1" i="1" dirty="0"/>
            </a:br>
            <a:r>
              <a:rPr lang="fr-FR" sz="1600" b="1" i="1" dirty="0"/>
              <a:t>Cet édifice fut construit par Al Mansour pour y recevoir sa </a:t>
            </a:r>
            <a:r>
              <a:rPr lang="fr-FR" sz="1600" b="1" i="1" dirty="0" smtClean="0"/>
              <a:t>dépouille et celle de trois </a:t>
            </a:r>
            <a:r>
              <a:rPr lang="fr-FR" sz="1600" b="1" i="1" dirty="0"/>
              <a:t>de ses successeurs. </a:t>
            </a:r>
            <a:endParaRPr lang="fr-FR" sz="1600" b="1" i="1" dirty="0" smtClean="0"/>
          </a:p>
          <a:p>
            <a:pPr algn="ctr">
              <a:lnSpc>
                <a:spcPct val="80000"/>
              </a:lnSpc>
            </a:pPr>
            <a:r>
              <a:rPr lang="fr-FR" sz="1600" b="1" i="1" dirty="0"/>
              <a:t/>
            </a:r>
            <a:br>
              <a:rPr lang="fr-FR" sz="1600" b="1" i="1" dirty="0"/>
            </a:br>
            <a:r>
              <a:rPr lang="fr-FR" sz="1600" b="1" i="1" dirty="0" err="1" smtClean="0"/>
              <a:t>Lal</a:t>
            </a:r>
            <a:r>
              <a:rPr lang="fr-FR" sz="1600" b="1" i="1" dirty="0" smtClean="0"/>
              <a:t> </a:t>
            </a:r>
            <a:r>
              <a:rPr lang="fr-FR" sz="1600" b="1" i="1" dirty="0"/>
              <a:t>pièce centrale, avec ses douze colonnes de marbre d'Italie, et sa coupole en bois de cèdre ouvragé, est un très bel exemple de l'art décoratif hispano-mauresque. A l'extérieur, se trouvent les tombes des soldats et serviteurs</a:t>
            </a:r>
            <a:r>
              <a:rPr lang="fr-FR" sz="1600" dirty="0">
                <a:solidFill>
                  <a:srgbClr val="0D0D0D"/>
                </a:solidFill>
              </a:rPr>
              <a:t> </a:t>
            </a:r>
          </a:p>
        </p:txBody>
      </p:sp>
      <p:sp>
        <p:nvSpPr>
          <p:cNvPr id="22532" name="Rectangle 6"/>
          <p:cNvSpPr>
            <a:spLocks noChangeArrowheads="1"/>
          </p:cNvSpPr>
          <p:nvPr/>
        </p:nvSpPr>
        <p:spPr bwMode="auto">
          <a:xfrm>
            <a:off x="5148263" y="0"/>
            <a:ext cx="3371850" cy="387798"/>
          </a:xfrm>
          <a:prstGeom prst="rect">
            <a:avLst/>
          </a:prstGeom>
          <a:noFill/>
          <a:ln w="9525">
            <a:noFill/>
            <a:miter lim="800000"/>
            <a:headEnd/>
            <a:tailEnd/>
          </a:ln>
        </p:spPr>
        <p:txBody>
          <a:bodyPr wrap="square">
            <a:spAutoFit/>
          </a:bodyPr>
          <a:lstStyle/>
          <a:p>
            <a:pPr>
              <a:lnSpc>
                <a:spcPct val="80000"/>
              </a:lnSpc>
            </a:pPr>
            <a:r>
              <a:rPr lang="fr-FR" sz="2000" b="1" i="1" u="sng" dirty="0">
                <a:solidFill>
                  <a:srgbClr val="CC3300"/>
                </a:solidFill>
              </a:rPr>
              <a:t>Les Tombeaux </a:t>
            </a:r>
            <a:r>
              <a:rPr lang="fr-FR" sz="2400" b="1" i="1" u="sng" dirty="0">
                <a:solidFill>
                  <a:srgbClr val="CC3300"/>
                </a:solidFill>
              </a:rPr>
              <a:t>Saadiens</a:t>
            </a:r>
          </a:p>
        </p:txBody>
      </p:sp>
      <p:pic>
        <p:nvPicPr>
          <p:cNvPr id="22533" name="Picture 8" descr="http://www.visoterra.com/images/original/marrakech---les-tombeaux-saadiens-visoterra-11185.jpg"/>
          <p:cNvPicPr>
            <a:picLocks noChangeAspect="1" noChangeArrowheads="1"/>
          </p:cNvPicPr>
          <p:nvPr/>
        </p:nvPicPr>
        <p:blipFill>
          <a:blip r:embed="rId2" cstate="print"/>
          <a:srcRect/>
          <a:stretch>
            <a:fillRect/>
          </a:stretch>
        </p:blipFill>
        <p:spPr bwMode="auto">
          <a:xfrm>
            <a:off x="-500063" y="0"/>
            <a:ext cx="5148263"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heme/theme1.xml><?xml version="1.0" encoding="utf-8"?>
<a:theme xmlns:a="http://schemas.openxmlformats.org/drawingml/2006/main" name="Raffiné">
  <a:themeElements>
    <a:clrScheme name="Raffiné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affiné">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ffiné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affiné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affiné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affiné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affiné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affiné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affiné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1000</Words>
  <Application>Microsoft Office PowerPoint</Application>
  <PresentationFormat>Affichage à l'écran (4:3)</PresentationFormat>
  <Paragraphs>90</Paragraphs>
  <Slides>27</Slides>
  <Notes>6</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Raffiné</vt:lpstr>
      <vt:lpstr>Diapositive 1</vt:lpstr>
      <vt:lpstr>Plan:</vt:lpstr>
      <vt:lpstr>Diapositive 3</vt:lpstr>
      <vt:lpstr>Diapositive 4</vt:lpstr>
      <vt:lpstr>Le Minaret de la Koutoubia </vt:lpstr>
      <vt:lpstr>Diapositive 6</vt:lpstr>
      <vt:lpstr>Diapositive 7</vt:lpstr>
      <vt:lpstr>Diapositive 8</vt:lpstr>
      <vt:lpstr>Diapositive 9</vt:lpstr>
      <vt:lpstr>Diapositive 10</vt:lpstr>
      <vt:lpstr>La médersa Ben Youssef </vt:lpstr>
      <vt:lpstr>Diapositive 12</vt:lpstr>
      <vt:lpstr>Diapositive 13</vt:lpstr>
      <vt:lpstr>Diapositive 14</vt:lpstr>
      <vt:lpstr>Diapositive 15</vt:lpstr>
      <vt:lpstr>Diapositive 16</vt:lpstr>
      <vt:lpstr>Diapositive 17</vt:lpstr>
      <vt:lpstr>Diapositive 18</vt:lpstr>
      <vt:lpstr>   Les Bab de Marrakech </vt:lpstr>
      <vt:lpstr>Diapositive 20</vt:lpstr>
      <vt:lpstr>Diapositive 21</vt:lpstr>
      <vt:lpstr>Diapositive 22</vt:lpstr>
      <vt:lpstr>Diapositive 23</vt:lpstr>
      <vt:lpstr>La palmeraie </vt:lpstr>
      <vt:lpstr>Diapositive 25</vt:lpstr>
      <vt:lpstr>Conclusion </vt:lpstr>
      <vt:lpstr>Diapositive 27</vt:lpstr>
    </vt:vector>
  </TitlesOfParts>
  <Company>Unicornis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Marrakech</dc:title>
  <dc:creator>Unicornis</dc:creator>
  <cp:lastModifiedBy>Your User Name</cp:lastModifiedBy>
  <cp:revision>67</cp:revision>
  <dcterms:created xsi:type="dcterms:W3CDTF">2009-12-25T13:41:10Z</dcterms:created>
  <dcterms:modified xsi:type="dcterms:W3CDTF">2010-05-13T14:19:26Z</dcterms:modified>
</cp:coreProperties>
</file>