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294" r:id="rId3"/>
    <p:sldId id="261" r:id="rId4"/>
    <p:sldId id="260" r:id="rId5"/>
    <p:sldId id="258" r:id="rId6"/>
    <p:sldId id="259" r:id="rId7"/>
    <p:sldId id="290" r:id="rId8"/>
    <p:sldId id="262" r:id="rId9"/>
    <p:sldId id="291" r:id="rId10"/>
    <p:sldId id="292" r:id="rId11"/>
    <p:sldId id="263" r:id="rId12"/>
    <p:sldId id="273" r:id="rId13"/>
    <p:sldId id="272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93" r:id="rId22"/>
    <p:sldId id="275" r:id="rId23"/>
    <p:sldId id="277" r:id="rId24"/>
    <p:sldId id="278" r:id="rId25"/>
    <p:sldId id="279" r:id="rId26"/>
    <p:sldId id="283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95" r:id="rId36"/>
    <p:sldId id="296" r:id="rId37"/>
    <p:sldId id="289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84" autoAdjust="0"/>
  </p:normalViewPr>
  <p:slideViewPr>
    <p:cSldViewPr>
      <p:cViewPr>
        <p:scale>
          <a:sx n="50" d="100"/>
          <a:sy n="50" d="100"/>
        </p:scale>
        <p:origin x="-11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1077-9BBB-4C6E-B6C0-3C7D842C642D}" type="datetimeFigureOut">
              <a:rPr lang="fr-FR" smtClean="0"/>
              <a:pPr/>
              <a:t>21/06/2013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F507F-A0C4-4509-9DB3-CFCFCD757F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F507F-A0C4-4509-9DB3-CFCFCD757F0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21/06/2013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gif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gif"/><Relationship Id="rId5" Type="http://schemas.openxmlformats.org/officeDocument/2006/relationships/image" Target="../media/image44.jpeg"/><Relationship Id="rId4" Type="http://schemas.openxmlformats.org/officeDocument/2006/relationships/image" Target="../media/image10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:\Carolus\Logo\Logo-Cartouch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1150" y="276225"/>
            <a:ext cx="11033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6421438" y="5980113"/>
            <a:ext cx="1985962" cy="42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defTabSz="393700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</a:tabLst>
            </a:pPr>
            <a:fld id="{BDAB204E-7F15-4A4C-ADB5-8AC35A1BC59F}" type="slidenum">
              <a:rPr lang="fr-FR" sz="1200" i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pPr algn="r" defTabSz="393700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</a:tabLst>
              </a:pPr>
              <a:t>1</a:t>
            </a:fld>
            <a:endParaRPr lang="fr-FR" sz="1200" i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15816" y="5445225"/>
            <a:ext cx="6228184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70381" rIns="78903" bIns="39452"/>
          <a:lstStyle/>
          <a:p>
            <a:pPr algn="ctr" defTabSz="393700">
              <a:lnSpc>
                <a:spcPct val="93000"/>
              </a:lnSpc>
              <a:buClr>
                <a:srgbClr val="000000"/>
              </a:buClr>
              <a:buSzPct val="100000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r>
              <a:rPr lang="fr-FR" sz="4400" i="0" kern="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Arial" pitchFamily="34" charset="0"/>
              </a:rPr>
              <a:t>ISC</a:t>
            </a:r>
            <a:r>
              <a:rPr lang="fr-FR" sz="4400" i="0" kern="1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fr-FR" sz="4400" i="0" kern="1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Lucida Sans Unicode" pitchFamily="34" charset="0"/>
                <a:cs typeface="Lucida Sans Unicode" pitchFamily="34" charset="0"/>
              </a:rPr>
              <a:t>SCHOOL</a:t>
            </a:r>
          </a:p>
          <a:p>
            <a:pPr algn="ctr" defTabSz="393700">
              <a:lnSpc>
                <a:spcPct val="93000"/>
              </a:lnSpc>
              <a:buClr>
                <a:srgbClr val="000000"/>
              </a:buClr>
              <a:buSzPct val="100000"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r>
              <a:rPr lang="fr-FR" sz="2400" dirty="0" err="1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Presentation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 of the French </a:t>
            </a:r>
            <a:r>
              <a:rPr lang="fr-FR" sz="2400" dirty="0" err="1" smtClean="0">
                <a:solidFill>
                  <a:schemeClr val="bg2">
                    <a:lumMod val="10000"/>
                  </a:schemeClr>
                </a:solidFill>
                <a:latin typeface="Agency FB" pitchFamily="34" charset="0"/>
              </a:rPr>
              <a:t>delegation</a:t>
            </a:r>
            <a:endParaRPr lang="fr-FR" sz="2400" dirty="0" smtClean="0">
              <a:solidFill>
                <a:schemeClr val="bg2">
                  <a:lumMod val="10000"/>
                </a:schemeClr>
              </a:solidFill>
              <a:latin typeface="Agency FB" pitchFamily="34" charset="0"/>
            </a:endParaRPr>
          </a:p>
          <a:p>
            <a:pPr algn="ctr" defTabSz="3937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endParaRPr lang="fr-FR" sz="4400" i="0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Lucida Sans Unicode" pitchFamily="34" charset="0"/>
              <a:cs typeface="Lucida Sans Unicode" pitchFamily="34" charset="0"/>
            </a:endParaRPr>
          </a:p>
          <a:p>
            <a:pPr algn="ctr" defTabSz="3937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  <a:tab pos="3173413" algn="l"/>
                <a:tab pos="3808413" algn="l"/>
                <a:tab pos="4441825" algn="l"/>
                <a:tab pos="5076825" algn="l"/>
                <a:tab pos="5711825" algn="l"/>
                <a:tab pos="6346825" algn="l"/>
                <a:tab pos="6981825" algn="l"/>
                <a:tab pos="7615238" algn="l"/>
                <a:tab pos="8250238" algn="l"/>
              </a:tabLst>
              <a:defRPr/>
            </a:pPr>
            <a:endParaRPr lang="fr-FR" sz="4400" i="0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34076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Comenius </a:t>
            </a:r>
            <a:r>
              <a: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Project in </a:t>
            </a:r>
            <a:r>
              <a:rPr lang="fr-F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Norway</a:t>
            </a:r>
            <a:r>
              <a: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endParaRPr lang="fr-FR" sz="24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fr-FR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Mobility</a:t>
            </a:r>
            <a:r>
              <a:rPr lang="fr-F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 6, 14-17 May 2013 : </a:t>
            </a:r>
            <a:r>
              <a:rPr lang="fr-FR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Børstad</a:t>
            </a:r>
            <a:r>
              <a:rPr lang="fr-FR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ungdomsskole</a:t>
            </a:r>
            <a:r>
              <a:rPr lang="fr-FR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in Hamar </a:t>
            </a:r>
          </a:p>
          <a:p>
            <a:pPr algn="ctr">
              <a:defRPr/>
            </a:pPr>
            <a:endParaRPr lang="fr-FR" sz="2400" b="1" dirty="0" smtClean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fr-FR" sz="2400" b="1" dirty="0">
              <a:solidFill>
                <a:schemeClr val="accent4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Picture 9" descr="ANd9GcSTtqi6cw78oHQDcO3SNgs5MLB_BSf5JaIb_EvBLlBTFahIPWS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188640"/>
            <a:ext cx="20066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301208"/>
            <a:ext cx="312193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0" y="391507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Austria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: Wiener Neustadt-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England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: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Braunton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 and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Pilton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- </a:t>
            </a:r>
          </a:p>
          <a:p>
            <a:pPr algn="ctr">
              <a:defRPr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France: Fort de France and La Ville du Bois- </a:t>
            </a:r>
            <a:r>
              <a:rPr lang="fr-FR" sz="2000" dirty="0" err="1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Norway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: Hamar </a:t>
            </a:r>
            <a:endParaRPr lang="fr-FR" sz="20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9713" y="287338"/>
            <a:ext cx="12493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angleterr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6176" y="2853056"/>
            <a:ext cx="1080000" cy="1080000"/>
          </a:xfrm>
          <a:prstGeom prst="rect">
            <a:avLst/>
          </a:prstGeom>
        </p:spPr>
      </p:pic>
      <p:pic>
        <p:nvPicPr>
          <p:cNvPr id="14" name="Image 13" descr="autrich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75656" y="2780928"/>
            <a:ext cx="1260000" cy="1260000"/>
          </a:xfrm>
          <a:prstGeom prst="rect">
            <a:avLst/>
          </a:prstGeom>
        </p:spPr>
      </p:pic>
      <p:pic>
        <p:nvPicPr>
          <p:cNvPr id="15" name="Image 14" descr="franc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31840" y="2853056"/>
            <a:ext cx="1080000" cy="1080000"/>
          </a:xfrm>
          <a:prstGeom prst="rect">
            <a:avLst/>
          </a:prstGeom>
        </p:spPr>
      </p:pic>
      <p:pic>
        <p:nvPicPr>
          <p:cNvPr id="16" name="Image 15" descr="norvèg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44008" y="2866256"/>
            <a:ext cx="1066800" cy="1066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5576" y="2492896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i="1" cap="small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GOING FOR </a:t>
            </a:r>
            <a:r>
              <a:rPr lang="fr-FR" sz="2800" i="1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GOLD:   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CITIZENSHIP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, Hamar (5/5)</a:t>
            </a:r>
            <a:endParaRPr lang="fr-FR" dirty="0"/>
          </a:p>
        </p:txBody>
      </p:sp>
      <p:pic>
        <p:nvPicPr>
          <p:cNvPr id="10" name="Image 9" descr="IMG_3650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36224" y="4005344"/>
            <a:ext cx="3768224" cy="2520000"/>
          </a:xfrm>
          <a:prstGeom prst="rect">
            <a:avLst/>
          </a:prstGeom>
        </p:spPr>
      </p:pic>
      <p:pic>
        <p:nvPicPr>
          <p:cNvPr id="11" name="Image 10" descr="IMG_3688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728" y="4005344"/>
            <a:ext cx="3768224" cy="2520000"/>
          </a:xfrm>
          <a:prstGeom prst="rect">
            <a:avLst/>
          </a:prstGeom>
        </p:spPr>
      </p:pic>
      <p:pic>
        <p:nvPicPr>
          <p:cNvPr id="12" name="Image 11" descr="IMG_5206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03976" y="1196752"/>
            <a:ext cx="3768224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III)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to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(1/6)</a:t>
            </a:r>
            <a:endParaRPr lang="fr-FR" sz="3200" dirty="0"/>
          </a:p>
        </p:txBody>
      </p:sp>
      <p:pic>
        <p:nvPicPr>
          <p:cNvPr id="10" name="Image 9" descr="borstad ungdomesskol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91146" y="1844824"/>
            <a:ext cx="6909246" cy="39604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8695" y="1196752"/>
            <a:ext cx="4283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err="1" smtClean="0"/>
              <a:t>Børstad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ungdomsskole</a:t>
            </a:r>
            <a:r>
              <a:rPr lang="fr-FR" sz="2800" b="1" i="1" dirty="0" smtClean="0">
                <a:cs typeface="Times New Roman" pitchFamily="18" charset="0"/>
              </a:rPr>
              <a:t> </a:t>
            </a:r>
            <a:endParaRPr lang="fr-FR" sz="2800" i="1" dirty="0"/>
          </a:p>
        </p:txBody>
      </p:sp>
      <p:pic>
        <p:nvPicPr>
          <p:cNvPr id="6" name="Image 5" descr="norvè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8264" y="54868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01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III)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to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(2/6)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051720" y="60212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Mascot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Comenius Project in </a:t>
            </a:r>
            <a:r>
              <a:rPr lang="fr-FR" dirty="0" err="1" smtClean="0"/>
              <a:t>Norway</a:t>
            </a:r>
            <a:r>
              <a:rPr lang="fr-FR" dirty="0" smtClean="0"/>
              <a:t> </a:t>
            </a:r>
            <a:r>
              <a:rPr lang="fr-FR" i="1" dirty="0" err="1" smtClean="0"/>
              <a:t>Going</a:t>
            </a:r>
            <a:r>
              <a:rPr lang="fr-FR" i="1" dirty="0" smtClean="0"/>
              <a:t> for Gold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s Hamar Agnes 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133216"/>
            <a:ext cx="4320000" cy="3240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III)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to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(3/6)</a:t>
            </a:r>
            <a:endParaRPr lang="fr-FR" sz="3200" dirty="0"/>
          </a:p>
        </p:txBody>
      </p:sp>
      <p:pic>
        <p:nvPicPr>
          <p:cNvPr id="5" name="Image 4" descr="Photos Hamar Agnes 0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133216"/>
            <a:ext cx="4320000" cy="3240000"/>
          </a:xfrm>
          <a:prstGeom prst="rect">
            <a:avLst/>
          </a:prstGeom>
        </p:spPr>
      </p:pic>
      <p:pic>
        <p:nvPicPr>
          <p:cNvPr id="7" name="Image 6" descr="fran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6056" y="980848"/>
            <a:ext cx="1080000" cy="10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19672" y="55172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Delegation</a:t>
            </a:r>
            <a:r>
              <a:rPr lang="fr-FR" dirty="0" smtClean="0"/>
              <a:t> of Lycée Joseph Gaillard, Fort de France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s Hamar Agnes 0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061208"/>
            <a:ext cx="4320000" cy="3240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III)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to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(4/6)</a:t>
            </a:r>
            <a:endParaRPr lang="fr-FR" sz="3200" dirty="0"/>
          </a:p>
        </p:txBody>
      </p:sp>
      <p:pic>
        <p:nvPicPr>
          <p:cNvPr id="5" name="Image 4" descr="Photos Hamar Agnes 0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488" y="2061208"/>
            <a:ext cx="4320000" cy="3240000"/>
          </a:xfrm>
          <a:prstGeom prst="rect">
            <a:avLst/>
          </a:prstGeom>
        </p:spPr>
      </p:pic>
      <p:pic>
        <p:nvPicPr>
          <p:cNvPr id="6" name="Image 5" descr="fran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6056" y="980848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s Hamar Agnes 0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65737" y="2132856"/>
            <a:ext cx="6474615" cy="3960440"/>
          </a:xfrm>
        </p:spPr>
      </p:pic>
      <p:pic>
        <p:nvPicPr>
          <p:cNvPr id="5" name="Image 4" descr="autrich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872856"/>
            <a:ext cx="1260000" cy="126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III)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to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(5/6)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III) </a:t>
            </a:r>
            <a:r>
              <a:rPr lang="fr-FR" sz="3200" dirty="0" err="1" smtClean="0"/>
              <a:t>Welcome</a:t>
            </a:r>
            <a:r>
              <a:rPr lang="fr-FR" sz="3200" dirty="0" smtClean="0"/>
              <a:t> to </a:t>
            </a:r>
            <a:r>
              <a:rPr lang="fr-FR" sz="3200" dirty="0" err="1" smtClean="0"/>
              <a:t>school</a:t>
            </a:r>
            <a:r>
              <a:rPr lang="fr-FR" sz="3200" dirty="0" smtClean="0"/>
              <a:t> (6/6)</a:t>
            </a:r>
            <a:endParaRPr lang="fr-FR" sz="3200" dirty="0"/>
          </a:p>
        </p:txBody>
      </p:sp>
      <p:pic>
        <p:nvPicPr>
          <p:cNvPr id="5" name="Image 4" descr="Photos Hamar Agnes 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2168860"/>
            <a:ext cx="5328592" cy="3996444"/>
          </a:xfrm>
          <a:prstGeom prst="rect">
            <a:avLst/>
          </a:prstGeom>
        </p:spPr>
      </p:pic>
      <p:pic>
        <p:nvPicPr>
          <p:cNvPr id="7" name="Image 6" descr="norvè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9256" y="1066056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IV) Digital stories on </a:t>
            </a:r>
            <a:r>
              <a:rPr lang="fr-FR" sz="3200" i="1" dirty="0" err="1" smtClean="0"/>
              <a:t>Citizenship</a:t>
            </a:r>
            <a:r>
              <a:rPr lang="fr-FR" sz="3200" i="1" dirty="0" smtClean="0"/>
              <a:t> (1/3)</a:t>
            </a:r>
            <a:endParaRPr lang="fr-FR" sz="3200" i="1" dirty="0"/>
          </a:p>
        </p:txBody>
      </p:sp>
      <p:pic>
        <p:nvPicPr>
          <p:cNvPr id="6" name="Image 5" descr="Photos Hamar Agnes 0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5976" y="1340768"/>
            <a:ext cx="3360000" cy="2520000"/>
          </a:xfrm>
          <a:prstGeom prst="rect">
            <a:avLst/>
          </a:prstGeom>
        </p:spPr>
      </p:pic>
      <p:pic>
        <p:nvPicPr>
          <p:cNvPr id="8" name="Image 7" descr="Photos Hamar Agnes 0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1340768"/>
            <a:ext cx="3360000" cy="2520000"/>
          </a:xfrm>
          <a:prstGeom prst="rect">
            <a:avLst/>
          </a:prstGeom>
        </p:spPr>
      </p:pic>
      <p:pic>
        <p:nvPicPr>
          <p:cNvPr id="9" name="Image 8" descr="Photos Hamar Agnes 0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5976" y="4221088"/>
            <a:ext cx="3360000" cy="2520000"/>
          </a:xfrm>
          <a:prstGeom prst="rect">
            <a:avLst/>
          </a:prstGeom>
        </p:spPr>
      </p:pic>
      <p:pic>
        <p:nvPicPr>
          <p:cNvPr id="10" name="Image 9" descr="Photos Hamar Agnes 09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4221368"/>
            <a:ext cx="3360000" cy="2520000"/>
          </a:xfrm>
          <a:prstGeom prst="rect">
            <a:avLst/>
          </a:prstGeom>
        </p:spPr>
      </p:pic>
      <p:pic>
        <p:nvPicPr>
          <p:cNvPr id="11" name="Image 10" descr="europ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028384" y="107945"/>
            <a:ext cx="1115616" cy="108880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95536" y="38610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Preparation</a:t>
            </a:r>
            <a:r>
              <a:rPr lang="fr-FR" dirty="0" smtClean="0"/>
              <a:t> of the </a:t>
            </a:r>
            <a:r>
              <a:rPr lang="fr-FR" dirty="0" err="1" smtClean="0"/>
              <a:t>storyboard</a:t>
            </a:r>
            <a:r>
              <a:rPr lang="fr-FR" dirty="0" smtClean="0"/>
              <a:t> and of the story by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delegation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IV) Digital stories on </a:t>
            </a:r>
            <a:r>
              <a:rPr lang="fr-FR" sz="3200" i="1" dirty="0" err="1" smtClean="0"/>
              <a:t>Citizenship</a:t>
            </a:r>
            <a:r>
              <a:rPr lang="fr-FR" sz="3200" i="1" dirty="0" smtClean="0"/>
              <a:t> (2/3)</a:t>
            </a:r>
            <a:endParaRPr lang="fr-FR" sz="3200" i="1" dirty="0"/>
          </a:p>
        </p:txBody>
      </p:sp>
      <p:pic>
        <p:nvPicPr>
          <p:cNvPr id="11" name="Image 10" descr="europ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91264" y="0"/>
            <a:ext cx="1052736" cy="1052736"/>
          </a:xfrm>
          <a:prstGeom prst="rect">
            <a:avLst/>
          </a:prstGeom>
        </p:spPr>
      </p:pic>
      <p:pic>
        <p:nvPicPr>
          <p:cNvPr id="12" name="Image 11" descr="Photos Hamar Agnes 0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1269040"/>
            <a:ext cx="3360000" cy="2520000"/>
          </a:xfrm>
          <a:prstGeom prst="rect">
            <a:avLst/>
          </a:prstGeom>
        </p:spPr>
      </p:pic>
      <p:pic>
        <p:nvPicPr>
          <p:cNvPr id="13" name="Image 12" descr="Photos Hamar Agnes 0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1269040"/>
            <a:ext cx="3360000" cy="2520000"/>
          </a:xfrm>
          <a:prstGeom prst="rect">
            <a:avLst/>
          </a:prstGeom>
        </p:spPr>
      </p:pic>
      <p:pic>
        <p:nvPicPr>
          <p:cNvPr id="14" name="Image 13" descr="Photos Hamar Agnes 09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71600" y="4077072"/>
            <a:ext cx="3360000" cy="2520000"/>
          </a:xfrm>
          <a:prstGeom prst="rect">
            <a:avLst/>
          </a:prstGeom>
        </p:spPr>
      </p:pic>
      <p:pic>
        <p:nvPicPr>
          <p:cNvPr id="15" name="Image 14" descr="Photos Hamar Agnes 09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8024" y="4077072"/>
            <a:ext cx="33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IV) Digital stories on </a:t>
            </a:r>
            <a:r>
              <a:rPr lang="fr-FR" sz="3200" i="1" dirty="0" err="1" smtClean="0"/>
              <a:t>Citizenship</a:t>
            </a:r>
            <a:r>
              <a:rPr lang="fr-FR" sz="3200" i="1" dirty="0" smtClean="0"/>
              <a:t> (3/3)</a:t>
            </a:r>
            <a:endParaRPr lang="fr-FR" sz="3200" i="1" dirty="0"/>
          </a:p>
        </p:txBody>
      </p:sp>
      <p:pic>
        <p:nvPicPr>
          <p:cNvPr id="4" name="Image 3" descr="Photos Hamar Agnes 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48139" y="1440160"/>
            <a:ext cx="6780245" cy="5085184"/>
          </a:xfrm>
          <a:prstGeom prst="rect">
            <a:avLst/>
          </a:prstGeom>
        </p:spPr>
      </p:pic>
      <p:pic>
        <p:nvPicPr>
          <p:cNvPr id="5" name="Image 4" descr="drapeaux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63880" y="0"/>
            <a:ext cx="1080120" cy="10801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59632" y="11247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of the 6 stories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assembly</a:t>
            </a:r>
            <a:r>
              <a:rPr lang="fr-FR" dirty="0" smtClean="0"/>
              <a:t> of the </a:t>
            </a:r>
            <a:r>
              <a:rPr lang="fr-FR" dirty="0" err="1" smtClean="0"/>
              <a:t>school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year citizen 20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98393" y="44624"/>
            <a:ext cx="4477863" cy="634306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V) Sport </a:t>
            </a:r>
            <a:r>
              <a:rPr lang="fr-FR" sz="3200" dirty="0" err="1" smtClean="0"/>
              <a:t>activities</a:t>
            </a:r>
            <a:r>
              <a:rPr lang="fr-FR" sz="3200" dirty="0" smtClean="0"/>
              <a:t> : Bikes (1/2)</a:t>
            </a:r>
            <a:endParaRPr lang="fr-FR" sz="3200" dirty="0"/>
          </a:p>
        </p:txBody>
      </p:sp>
      <p:pic>
        <p:nvPicPr>
          <p:cNvPr id="5" name="Image 4" descr="Photos Hamar Agnes 16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1196752"/>
            <a:ext cx="6468211" cy="4851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V) Sport </a:t>
            </a:r>
            <a:r>
              <a:rPr lang="fr-FR" sz="3200" dirty="0" err="1" smtClean="0"/>
              <a:t>activities</a:t>
            </a:r>
            <a:r>
              <a:rPr lang="fr-FR" sz="3200" dirty="0" smtClean="0"/>
              <a:t> : Bikes (2/2)</a:t>
            </a:r>
            <a:endParaRPr lang="fr-FR" sz="3200" dirty="0"/>
          </a:p>
        </p:txBody>
      </p:sp>
      <p:pic>
        <p:nvPicPr>
          <p:cNvPr id="4" name="Image 3" descr="IMG_364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2204864"/>
            <a:ext cx="4306542" cy="2880000"/>
          </a:xfrm>
          <a:prstGeom prst="rect">
            <a:avLst/>
          </a:prstGeom>
        </p:spPr>
      </p:pic>
      <p:pic>
        <p:nvPicPr>
          <p:cNvPr id="6" name="Image 5" descr="IMG_3648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2204864"/>
            <a:ext cx="4306542" cy="288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47864" y="530120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Ready</a:t>
            </a:r>
            <a:r>
              <a:rPr lang="fr-FR" sz="2400" dirty="0" smtClean="0"/>
              <a:t> on bikes</a:t>
            </a:r>
            <a:endParaRPr lang="fr-FR" sz="2400" dirty="0"/>
          </a:p>
        </p:txBody>
      </p:sp>
      <p:pic>
        <p:nvPicPr>
          <p:cNvPr id="8" name="Image 7" descr="vel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52320" y="188640"/>
            <a:ext cx="1418294" cy="166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VI) Concert </a:t>
            </a:r>
            <a:r>
              <a:rPr lang="fr-FR" sz="3200" dirty="0" err="1" smtClean="0"/>
              <a:t>at</a:t>
            </a:r>
            <a:r>
              <a:rPr lang="fr-FR" sz="3200" dirty="0" smtClean="0"/>
              <a:t> Hamar </a:t>
            </a:r>
            <a:r>
              <a:rPr lang="fr-FR" sz="3200" dirty="0" err="1" smtClean="0"/>
              <a:t>Domen</a:t>
            </a:r>
            <a:endParaRPr lang="fr-FR" sz="3200" dirty="0"/>
          </a:p>
        </p:txBody>
      </p:sp>
      <p:pic>
        <p:nvPicPr>
          <p:cNvPr id="4" name="Image 3" descr="Photos Hamar Agnes 18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20072" y="3933056"/>
            <a:ext cx="3360000" cy="2520000"/>
          </a:xfrm>
          <a:prstGeom prst="rect">
            <a:avLst/>
          </a:prstGeom>
        </p:spPr>
      </p:pic>
      <p:pic>
        <p:nvPicPr>
          <p:cNvPr id="8" name="Image 7" descr="note de musiqu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1484784"/>
            <a:ext cx="1865784" cy="1492627"/>
          </a:xfrm>
          <a:prstGeom prst="rect">
            <a:avLst/>
          </a:prstGeom>
        </p:spPr>
      </p:pic>
      <p:pic>
        <p:nvPicPr>
          <p:cNvPr id="5" name="Image 4" descr="Photos Hamar Agnes 1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5616" y="1196752"/>
            <a:ext cx="3360000" cy="2520000"/>
          </a:xfrm>
          <a:prstGeom prst="rect">
            <a:avLst/>
          </a:prstGeom>
        </p:spPr>
      </p:pic>
      <p:pic>
        <p:nvPicPr>
          <p:cNvPr id="6" name="Image 5" descr="Photos Hamar Agnes 1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5880192" y="680648"/>
            <a:ext cx="3360000" cy="2520000"/>
          </a:xfrm>
          <a:prstGeom prst="rect">
            <a:avLst/>
          </a:prstGeom>
        </p:spPr>
      </p:pic>
      <p:pic>
        <p:nvPicPr>
          <p:cNvPr id="7" name="Image 6" descr="Photos Hamar Agnes 19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15616" y="3933056"/>
            <a:ext cx="33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3000" dirty="0" smtClean="0"/>
              <a:t>VII) National </a:t>
            </a:r>
            <a:r>
              <a:rPr lang="fr-FR" sz="3000" dirty="0" err="1" smtClean="0"/>
              <a:t>day</a:t>
            </a:r>
            <a:r>
              <a:rPr lang="fr-FR" sz="3000" dirty="0" smtClean="0"/>
              <a:t> : Friday 17th of May 2013      (1/3)</a:t>
            </a:r>
            <a:endParaRPr lang="fr-FR" sz="3000" dirty="0"/>
          </a:p>
        </p:txBody>
      </p:sp>
      <p:pic>
        <p:nvPicPr>
          <p:cNvPr id="4" name="Image 3" descr="20130517_1112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84326" y="1268760"/>
            <a:ext cx="3759882" cy="5013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35010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Parade </a:t>
            </a:r>
            <a:r>
              <a:rPr lang="fr-FR" dirty="0" err="1" smtClean="0"/>
              <a:t>through</a:t>
            </a:r>
            <a:r>
              <a:rPr lang="fr-FR" dirty="0" smtClean="0"/>
              <a:t> Hamar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30517_1115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96136" y="1196751"/>
            <a:ext cx="3168352" cy="422446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000" dirty="0" smtClean="0"/>
              <a:t>VII) National </a:t>
            </a:r>
            <a:r>
              <a:rPr lang="fr-FR" sz="3000" dirty="0" err="1" smtClean="0"/>
              <a:t>day</a:t>
            </a:r>
            <a:r>
              <a:rPr lang="fr-FR" sz="3000" dirty="0" smtClean="0"/>
              <a:t> : Friday 17th of May 2013</a:t>
            </a:r>
            <a:br>
              <a:rPr lang="fr-FR" sz="3000" dirty="0" smtClean="0"/>
            </a:br>
            <a:r>
              <a:rPr lang="fr-FR" sz="3000" dirty="0" smtClean="0"/>
              <a:t>(2/3)</a:t>
            </a:r>
            <a:endParaRPr lang="fr-FR" sz="3000" dirty="0"/>
          </a:p>
        </p:txBody>
      </p:sp>
      <p:pic>
        <p:nvPicPr>
          <p:cNvPr id="5" name="Image 4" descr="20130517_1154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196752"/>
            <a:ext cx="3840427" cy="2880320"/>
          </a:xfrm>
          <a:prstGeom prst="rect">
            <a:avLst/>
          </a:prstGeom>
        </p:spPr>
      </p:pic>
      <p:pic>
        <p:nvPicPr>
          <p:cNvPr id="6" name="Image 5" descr="20130517_1045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9872" y="3477005"/>
            <a:ext cx="2448272" cy="3264363"/>
          </a:xfrm>
          <a:prstGeom prst="rect">
            <a:avLst/>
          </a:prstGeom>
        </p:spPr>
      </p:pic>
      <p:pic>
        <p:nvPicPr>
          <p:cNvPr id="7" name="Image 6" descr="20130517_1113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4293096"/>
            <a:ext cx="2783936" cy="2087952"/>
          </a:xfrm>
          <a:prstGeom prst="rect">
            <a:avLst/>
          </a:prstGeom>
        </p:spPr>
      </p:pic>
      <p:pic>
        <p:nvPicPr>
          <p:cNvPr id="9" name="Image 8" descr="norvèg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7984" y="1772816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fr-FR" sz="3000" dirty="0" smtClean="0"/>
              <a:t>VII) National </a:t>
            </a:r>
            <a:r>
              <a:rPr lang="fr-FR" sz="3000" dirty="0" err="1" smtClean="0"/>
              <a:t>day</a:t>
            </a:r>
            <a:r>
              <a:rPr lang="fr-FR" sz="3000" dirty="0" smtClean="0"/>
              <a:t> : Friday 17th of May 2013</a:t>
            </a:r>
            <a:br>
              <a:rPr lang="fr-FR" sz="3000" dirty="0" smtClean="0"/>
            </a:br>
            <a:r>
              <a:rPr lang="fr-FR" sz="3000" dirty="0" smtClean="0"/>
              <a:t>(3/3)</a:t>
            </a:r>
            <a:endParaRPr lang="fr-FR" sz="3000" dirty="0"/>
          </a:p>
        </p:txBody>
      </p:sp>
      <p:pic>
        <p:nvPicPr>
          <p:cNvPr id="10" name="Image 9" descr="20130517_1102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74448" y="1124744"/>
            <a:ext cx="2430000" cy="3240000"/>
          </a:xfrm>
          <a:prstGeom prst="rect">
            <a:avLst/>
          </a:prstGeom>
        </p:spPr>
      </p:pic>
      <p:pic>
        <p:nvPicPr>
          <p:cNvPr id="11" name="Image 10" descr="20130517_1115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94128" y="1124744"/>
            <a:ext cx="2430000" cy="3240000"/>
          </a:xfrm>
          <a:prstGeom prst="rect">
            <a:avLst/>
          </a:prstGeom>
        </p:spPr>
      </p:pic>
      <p:pic>
        <p:nvPicPr>
          <p:cNvPr id="12" name="Image 11" descr="20130517_1127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1124743"/>
            <a:ext cx="2430000" cy="3240000"/>
          </a:xfrm>
          <a:prstGeom prst="rect">
            <a:avLst/>
          </a:prstGeom>
        </p:spPr>
      </p:pic>
      <p:pic>
        <p:nvPicPr>
          <p:cNvPr id="13" name="Image 12" descr="20130517_1212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40192" y="4437112"/>
            <a:ext cx="3143976" cy="2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VIII) </a:t>
            </a:r>
            <a:r>
              <a:rPr lang="fr-FR" sz="3000" i="1" dirty="0" err="1" smtClean="0"/>
              <a:t>Energy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battle</a:t>
            </a:r>
            <a:r>
              <a:rPr lang="fr-FR" sz="3000" i="1" dirty="0" smtClean="0"/>
              <a:t> </a:t>
            </a:r>
            <a:r>
              <a:rPr lang="fr-FR" sz="3000" dirty="0" smtClean="0"/>
              <a:t>in </a:t>
            </a:r>
            <a:r>
              <a:rPr lang="fr-FR" sz="3000" dirty="0" err="1" smtClean="0"/>
              <a:t>Furuberget</a:t>
            </a:r>
            <a:r>
              <a:rPr lang="fr-FR" sz="3000" dirty="0" smtClean="0"/>
              <a:t> (1/4)</a:t>
            </a:r>
            <a:endParaRPr lang="fr-FR" sz="3000" dirty="0"/>
          </a:p>
        </p:txBody>
      </p:sp>
      <p:pic>
        <p:nvPicPr>
          <p:cNvPr id="4" name="Image 3" descr="20130518_1116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1278142"/>
            <a:ext cx="6516216" cy="48871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211669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Instructions of the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teachers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. The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students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have to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cook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on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their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own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: to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cut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wood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, to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make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fire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, to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prepare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ingredients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lastly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eat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fr-F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VIII) </a:t>
            </a:r>
            <a:r>
              <a:rPr lang="fr-FR" sz="3000" i="1" dirty="0" err="1" smtClean="0"/>
              <a:t>Energy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battle</a:t>
            </a:r>
            <a:r>
              <a:rPr lang="fr-FR" sz="3000" i="1" dirty="0" smtClean="0"/>
              <a:t> </a:t>
            </a:r>
            <a:r>
              <a:rPr lang="fr-FR" sz="3000" dirty="0" smtClean="0"/>
              <a:t>in </a:t>
            </a:r>
            <a:r>
              <a:rPr lang="fr-FR" sz="3000" dirty="0" err="1" smtClean="0"/>
              <a:t>Furuberget</a:t>
            </a:r>
            <a:r>
              <a:rPr lang="fr-FR" sz="3000" dirty="0" smtClean="0"/>
              <a:t> (2/4)</a:t>
            </a:r>
            <a:endParaRPr lang="fr-FR" sz="3000" dirty="0"/>
          </a:p>
        </p:txBody>
      </p:sp>
      <p:pic>
        <p:nvPicPr>
          <p:cNvPr id="10" name="Image 9" descr="20130518_1115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1196752"/>
            <a:ext cx="7236296" cy="542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VIII) </a:t>
            </a:r>
            <a:r>
              <a:rPr lang="fr-FR" sz="3000" i="1" dirty="0" err="1" smtClean="0"/>
              <a:t>Energy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battle</a:t>
            </a:r>
            <a:r>
              <a:rPr lang="fr-FR" sz="3000" i="1" dirty="0" smtClean="0"/>
              <a:t> </a:t>
            </a:r>
            <a:r>
              <a:rPr lang="fr-FR" sz="3000" dirty="0" smtClean="0"/>
              <a:t>in </a:t>
            </a:r>
            <a:r>
              <a:rPr lang="fr-FR" sz="3000" dirty="0" err="1" smtClean="0"/>
              <a:t>Furuberget</a:t>
            </a:r>
            <a:r>
              <a:rPr lang="fr-FR" sz="3000" dirty="0" smtClean="0"/>
              <a:t> (3/4)</a:t>
            </a:r>
            <a:endParaRPr lang="fr-FR" sz="3000" dirty="0"/>
          </a:p>
        </p:txBody>
      </p:sp>
      <p:pic>
        <p:nvPicPr>
          <p:cNvPr id="4" name="Image 3" descr="20130518_1116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3968" y="1197032"/>
            <a:ext cx="3360000" cy="2520000"/>
          </a:xfrm>
          <a:prstGeom prst="rect">
            <a:avLst/>
          </a:prstGeom>
        </p:spPr>
      </p:pic>
      <p:pic>
        <p:nvPicPr>
          <p:cNvPr id="5" name="Image 4" descr="20130518_1121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3968" y="4077072"/>
            <a:ext cx="3360000" cy="2520000"/>
          </a:xfrm>
          <a:prstGeom prst="rect">
            <a:avLst/>
          </a:prstGeom>
        </p:spPr>
      </p:pic>
      <p:pic>
        <p:nvPicPr>
          <p:cNvPr id="6" name="Image 5" descr="20130518_1122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56416" y="4077352"/>
            <a:ext cx="3360000" cy="2520000"/>
          </a:xfrm>
          <a:prstGeom prst="rect">
            <a:avLst/>
          </a:prstGeom>
        </p:spPr>
      </p:pic>
      <p:pic>
        <p:nvPicPr>
          <p:cNvPr id="7" name="Image 6" descr="20130518_1158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56416" y="1196752"/>
            <a:ext cx="33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VIII) </a:t>
            </a:r>
            <a:r>
              <a:rPr lang="fr-FR" sz="3000" i="1" dirty="0" err="1" smtClean="0"/>
              <a:t>Energy</a:t>
            </a:r>
            <a:r>
              <a:rPr lang="fr-FR" sz="3000" i="1" dirty="0" smtClean="0"/>
              <a:t> </a:t>
            </a:r>
            <a:r>
              <a:rPr lang="fr-FR" sz="3000" i="1" dirty="0" err="1" smtClean="0"/>
              <a:t>battle</a:t>
            </a:r>
            <a:r>
              <a:rPr lang="fr-FR" sz="3000" i="1" dirty="0" smtClean="0"/>
              <a:t> </a:t>
            </a:r>
            <a:r>
              <a:rPr lang="fr-FR" sz="3000" dirty="0" smtClean="0"/>
              <a:t>in </a:t>
            </a:r>
            <a:r>
              <a:rPr lang="fr-FR" sz="3000" dirty="0" err="1" smtClean="0"/>
              <a:t>Furuberget</a:t>
            </a:r>
            <a:r>
              <a:rPr lang="fr-FR" sz="3000" dirty="0" smtClean="0"/>
              <a:t> (4/4)</a:t>
            </a:r>
            <a:endParaRPr lang="fr-FR" sz="3000" dirty="0"/>
          </a:p>
        </p:txBody>
      </p:sp>
      <p:pic>
        <p:nvPicPr>
          <p:cNvPr id="4" name="Image 3" descr="20130518_1201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8424" y="4077072"/>
            <a:ext cx="3360000" cy="2520000"/>
          </a:xfrm>
          <a:prstGeom prst="rect">
            <a:avLst/>
          </a:prstGeom>
        </p:spPr>
      </p:pic>
      <p:pic>
        <p:nvPicPr>
          <p:cNvPr id="5" name="Image 4" descr="20130518_1203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4077072"/>
            <a:ext cx="3360000" cy="2520000"/>
          </a:xfrm>
          <a:prstGeom prst="rect">
            <a:avLst/>
          </a:prstGeom>
        </p:spPr>
      </p:pic>
      <p:pic>
        <p:nvPicPr>
          <p:cNvPr id="6" name="Image 5" descr="20130518_1224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15816" y="1197032"/>
            <a:ext cx="3360000" cy="2520000"/>
          </a:xfrm>
          <a:prstGeom prst="rect">
            <a:avLst/>
          </a:prstGeom>
        </p:spPr>
      </p:pic>
      <p:pic>
        <p:nvPicPr>
          <p:cNvPr id="7" name="Image 6" descr="homer miam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88224" y="1196752"/>
            <a:ext cx="2234354" cy="232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I) </a:t>
            </a:r>
            <a:r>
              <a:rPr lang="fr-FR" dirty="0" err="1" smtClean="0"/>
              <a:t>Departure</a:t>
            </a:r>
            <a:r>
              <a:rPr lang="fr-FR" dirty="0" smtClean="0"/>
              <a:t> to </a:t>
            </a:r>
            <a:r>
              <a:rPr lang="fr-FR" dirty="0" err="1" smtClean="0"/>
              <a:t>Norway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Roissy</a:t>
            </a:r>
          </a:p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, Hamar</a:t>
            </a:r>
          </a:p>
          <a:p>
            <a:r>
              <a:rPr lang="fr-FR" dirty="0" smtClean="0"/>
              <a:t>III) </a:t>
            </a:r>
            <a:r>
              <a:rPr lang="fr-FR" dirty="0" err="1" smtClean="0"/>
              <a:t>Welcome</a:t>
            </a:r>
            <a:r>
              <a:rPr lang="fr-FR" dirty="0" smtClean="0"/>
              <a:t> to </a:t>
            </a:r>
            <a:r>
              <a:rPr lang="fr-FR" dirty="0" err="1" smtClean="0"/>
              <a:t>school</a:t>
            </a:r>
            <a:endParaRPr lang="fr-FR" dirty="0" smtClean="0"/>
          </a:p>
          <a:p>
            <a:r>
              <a:rPr lang="fr-FR" dirty="0" smtClean="0"/>
              <a:t>IV) Digital stories on </a:t>
            </a:r>
            <a:r>
              <a:rPr lang="fr-FR" i="1" dirty="0" err="1" smtClean="0"/>
              <a:t>Citizenship</a:t>
            </a:r>
            <a:endParaRPr lang="fr-FR" i="1" dirty="0" smtClean="0"/>
          </a:p>
          <a:p>
            <a:r>
              <a:rPr lang="fr-FR" dirty="0" smtClean="0"/>
              <a:t>V) Sport </a:t>
            </a:r>
            <a:r>
              <a:rPr lang="fr-FR" dirty="0" err="1" smtClean="0"/>
              <a:t>activities</a:t>
            </a:r>
            <a:r>
              <a:rPr lang="fr-FR" dirty="0" smtClean="0"/>
              <a:t> : Bikes</a:t>
            </a:r>
          </a:p>
          <a:p>
            <a:r>
              <a:rPr lang="fr-FR" dirty="0" smtClean="0"/>
              <a:t>VI) Concert </a:t>
            </a:r>
            <a:r>
              <a:rPr lang="fr-FR" dirty="0" err="1" smtClean="0"/>
              <a:t>at</a:t>
            </a:r>
            <a:r>
              <a:rPr lang="fr-FR" dirty="0" smtClean="0"/>
              <a:t> Hamar </a:t>
            </a:r>
            <a:r>
              <a:rPr lang="fr-FR" dirty="0" err="1" smtClean="0"/>
              <a:t>Domen</a:t>
            </a:r>
            <a:endParaRPr lang="fr-FR" dirty="0" smtClean="0"/>
          </a:p>
          <a:p>
            <a:r>
              <a:rPr lang="fr-FR" dirty="0" smtClean="0"/>
              <a:t>VII) National </a:t>
            </a:r>
            <a:r>
              <a:rPr lang="fr-FR" dirty="0" err="1" smtClean="0"/>
              <a:t>day</a:t>
            </a:r>
            <a:r>
              <a:rPr lang="fr-FR" dirty="0" smtClean="0"/>
              <a:t> : Friday 17th of May</a:t>
            </a:r>
          </a:p>
          <a:p>
            <a:r>
              <a:rPr lang="fr-FR" dirty="0" smtClean="0"/>
              <a:t>VIII) </a:t>
            </a:r>
            <a:r>
              <a:rPr lang="fr-FR" i="1" dirty="0" err="1" smtClean="0"/>
              <a:t>Energy</a:t>
            </a:r>
            <a:r>
              <a:rPr lang="fr-FR" i="1" dirty="0" smtClean="0"/>
              <a:t> </a:t>
            </a:r>
            <a:r>
              <a:rPr lang="fr-FR" i="1" dirty="0" err="1" smtClean="0"/>
              <a:t>battle</a:t>
            </a:r>
            <a:r>
              <a:rPr lang="fr-FR" i="1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Furuberget</a:t>
            </a:r>
            <a:endParaRPr lang="fr-FR" dirty="0" smtClean="0"/>
          </a:p>
          <a:p>
            <a:r>
              <a:rPr lang="fr-FR" dirty="0" smtClean="0"/>
              <a:t>IX) </a:t>
            </a:r>
            <a:r>
              <a:rPr lang="fr-FR" dirty="0" err="1" smtClean="0"/>
              <a:t>Picnic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City Hall </a:t>
            </a:r>
            <a:r>
              <a:rPr lang="fr-FR" dirty="0" err="1" smtClean="0"/>
              <a:t>with</a:t>
            </a:r>
            <a:r>
              <a:rPr lang="fr-FR" dirty="0" smtClean="0"/>
              <a:t> host </a:t>
            </a:r>
            <a:r>
              <a:rPr lang="fr-FR" dirty="0" err="1" smtClean="0"/>
              <a:t>families</a:t>
            </a:r>
            <a:endParaRPr lang="fr-FR" dirty="0" smtClean="0"/>
          </a:p>
          <a:p>
            <a:r>
              <a:rPr lang="fr-FR" dirty="0" smtClean="0"/>
              <a:t>X) </a:t>
            </a:r>
            <a:r>
              <a:rPr lang="fr-FR" dirty="0" err="1" smtClean="0"/>
              <a:t>Departure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Hamar</a:t>
            </a:r>
          </a:p>
          <a:p>
            <a:r>
              <a:rPr lang="fr-FR" dirty="0" smtClean="0"/>
              <a:t>XI) </a:t>
            </a:r>
            <a:r>
              <a:rPr lang="fr-FR" dirty="0" err="1" smtClean="0"/>
              <a:t>Arrival</a:t>
            </a:r>
            <a:r>
              <a:rPr lang="fr-FR" dirty="0" smtClean="0"/>
              <a:t> in Roissy Charles De Gaulle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IX) </a:t>
            </a:r>
            <a:r>
              <a:rPr lang="fr-FR" sz="3000" dirty="0" err="1" smtClean="0"/>
              <a:t>Picnic</a:t>
            </a:r>
            <a:r>
              <a:rPr lang="fr-FR" sz="3000" dirty="0" smtClean="0"/>
              <a:t> </a:t>
            </a:r>
            <a:r>
              <a:rPr lang="fr-FR" sz="3000" dirty="0" err="1" smtClean="0"/>
              <a:t>at</a:t>
            </a:r>
            <a:r>
              <a:rPr lang="fr-FR" sz="3000" dirty="0" smtClean="0"/>
              <a:t> City Hall </a:t>
            </a:r>
            <a:r>
              <a:rPr lang="fr-FR" sz="3000" dirty="0" err="1" smtClean="0"/>
              <a:t>with</a:t>
            </a:r>
            <a:r>
              <a:rPr lang="fr-FR" sz="3000" dirty="0" smtClean="0"/>
              <a:t> host </a:t>
            </a:r>
            <a:r>
              <a:rPr lang="fr-FR" sz="3000" dirty="0" err="1" smtClean="0"/>
              <a:t>families</a:t>
            </a:r>
            <a:endParaRPr lang="fr-FR" sz="3000" dirty="0"/>
          </a:p>
        </p:txBody>
      </p:sp>
      <p:pic>
        <p:nvPicPr>
          <p:cNvPr id="4" name="Image 3" descr="DSC001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1548" y="4005384"/>
            <a:ext cx="3839999" cy="2880000"/>
          </a:xfrm>
          <a:prstGeom prst="rect">
            <a:avLst/>
          </a:prstGeom>
        </p:spPr>
      </p:pic>
      <p:pic>
        <p:nvPicPr>
          <p:cNvPr id="5" name="Image 4" descr="DSC001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8013" y="4005384"/>
            <a:ext cx="3839999" cy="2880000"/>
          </a:xfrm>
          <a:prstGeom prst="rect">
            <a:avLst/>
          </a:prstGeom>
        </p:spPr>
      </p:pic>
      <p:pic>
        <p:nvPicPr>
          <p:cNvPr id="6" name="Image 5" descr="DSC001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55776" y="1052736"/>
            <a:ext cx="384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X) </a:t>
            </a:r>
            <a:r>
              <a:rPr lang="fr-FR" sz="3000" dirty="0" err="1" smtClean="0"/>
              <a:t>Departure</a:t>
            </a:r>
            <a:r>
              <a:rPr lang="fr-FR" sz="3000" dirty="0" smtClean="0"/>
              <a:t> </a:t>
            </a:r>
            <a:r>
              <a:rPr lang="fr-FR" sz="3000" dirty="0" err="1" smtClean="0"/>
              <a:t>from</a:t>
            </a:r>
            <a:r>
              <a:rPr lang="fr-FR" sz="3000" dirty="0" smtClean="0"/>
              <a:t> Hamar (1/3)</a:t>
            </a:r>
            <a:endParaRPr lang="fr-FR" sz="3000" dirty="0"/>
          </a:p>
        </p:txBody>
      </p:sp>
      <p:pic>
        <p:nvPicPr>
          <p:cNvPr id="5" name="Image 4" descr="20130519_0859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5976" y="1196752"/>
            <a:ext cx="3360000" cy="2520000"/>
          </a:xfrm>
          <a:prstGeom prst="rect">
            <a:avLst/>
          </a:prstGeom>
        </p:spPr>
      </p:pic>
      <p:pic>
        <p:nvPicPr>
          <p:cNvPr id="6" name="Image 5" descr="20130519_0900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12400" y="1196752"/>
            <a:ext cx="3360000" cy="2520000"/>
          </a:xfrm>
          <a:prstGeom prst="rect">
            <a:avLst/>
          </a:prstGeom>
        </p:spPr>
      </p:pic>
      <p:pic>
        <p:nvPicPr>
          <p:cNvPr id="7" name="Image 6" descr="20130519_0910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4005064"/>
            <a:ext cx="3360000" cy="2520000"/>
          </a:xfrm>
          <a:prstGeom prst="rect">
            <a:avLst/>
          </a:prstGeom>
        </p:spPr>
      </p:pic>
      <p:pic>
        <p:nvPicPr>
          <p:cNvPr id="8" name="Image 7" descr="20130519_0914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12400" y="4005064"/>
            <a:ext cx="3360000" cy="2520000"/>
          </a:xfrm>
          <a:prstGeom prst="rect">
            <a:avLst/>
          </a:prstGeom>
        </p:spPr>
      </p:pic>
      <p:pic>
        <p:nvPicPr>
          <p:cNvPr id="9" name="Image 8" descr="norvèg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884368" y="0"/>
            <a:ext cx="1066800" cy="1066800"/>
          </a:xfrm>
          <a:prstGeom prst="rect">
            <a:avLst/>
          </a:prstGeom>
        </p:spPr>
      </p:pic>
      <p:pic>
        <p:nvPicPr>
          <p:cNvPr id="10" name="Image 9" descr="angleterr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44408" y="2060848"/>
            <a:ext cx="683936" cy="683936"/>
          </a:xfrm>
          <a:prstGeom prst="rect">
            <a:avLst/>
          </a:prstGeom>
        </p:spPr>
      </p:pic>
      <p:pic>
        <p:nvPicPr>
          <p:cNvPr id="11" name="Image 10" descr="autrich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1988840"/>
            <a:ext cx="827952" cy="827952"/>
          </a:xfrm>
          <a:prstGeom prst="rect">
            <a:avLst/>
          </a:prstGeom>
        </p:spPr>
      </p:pic>
      <p:pic>
        <p:nvPicPr>
          <p:cNvPr id="12" name="Image 11" descr="franc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7504" y="4869160"/>
            <a:ext cx="647952" cy="64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X) </a:t>
            </a:r>
            <a:r>
              <a:rPr lang="fr-FR" sz="3000" dirty="0" err="1" smtClean="0"/>
              <a:t>Departure</a:t>
            </a:r>
            <a:r>
              <a:rPr lang="fr-FR" sz="3000" dirty="0" smtClean="0"/>
              <a:t> </a:t>
            </a:r>
            <a:r>
              <a:rPr lang="fr-FR" sz="3000" dirty="0" err="1" smtClean="0"/>
              <a:t>from</a:t>
            </a:r>
            <a:r>
              <a:rPr lang="fr-FR" sz="3000" dirty="0" smtClean="0"/>
              <a:t> Hamar (2/3)</a:t>
            </a:r>
            <a:endParaRPr lang="fr-FR" sz="3000" dirty="0"/>
          </a:p>
        </p:txBody>
      </p:sp>
      <p:pic>
        <p:nvPicPr>
          <p:cNvPr id="10" name="Image 9" descr="20130519_0903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124744"/>
            <a:ext cx="3360000" cy="2520000"/>
          </a:xfrm>
          <a:prstGeom prst="rect">
            <a:avLst/>
          </a:prstGeom>
        </p:spPr>
      </p:pic>
      <p:pic>
        <p:nvPicPr>
          <p:cNvPr id="11" name="Image 10" descr="20130519_0903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84408" y="3861048"/>
            <a:ext cx="3360000" cy="2520000"/>
          </a:xfrm>
          <a:prstGeom prst="rect">
            <a:avLst/>
          </a:prstGeom>
        </p:spPr>
      </p:pic>
      <p:pic>
        <p:nvPicPr>
          <p:cNvPr id="12" name="Image 11" descr="DSC0019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9592" y="3861048"/>
            <a:ext cx="3360000" cy="2520000"/>
          </a:xfrm>
          <a:prstGeom prst="rect">
            <a:avLst/>
          </a:prstGeom>
        </p:spPr>
      </p:pic>
      <p:pic>
        <p:nvPicPr>
          <p:cNvPr id="13" name="Image 12" descr="DSC002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1125024"/>
            <a:ext cx="3360000" cy="2520000"/>
          </a:xfrm>
          <a:prstGeom prst="rect">
            <a:avLst/>
          </a:prstGeom>
        </p:spPr>
      </p:pic>
      <p:pic>
        <p:nvPicPr>
          <p:cNvPr id="9" name="Image 8" descr="20130519_07002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3140968"/>
            <a:ext cx="1439787" cy="1079840"/>
          </a:xfrm>
          <a:prstGeom prst="rect">
            <a:avLst/>
          </a:prstGeom>
        </p:spPr>
      </p:pic>
      <p:pic>
        <p:nvPicPr>
          <p:cNvPr id="8" name="Image 7" descr="angleterr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9632" y="4725264"/>
            <a:ext cx="647952" cy="647952"/>
          </a:xfrm>
          <a:prstGeom prst="rect">
            <a:avLst/>
          </a:prstGeom>
        </p:spPr>
      </p:pic>
      <p:pic>
        <p:nvPicPr>
          <p:cNvPr id="15" name="Image 14" descr="franc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44408" y="1988840"/>
            <a:ext cx="719960" cy="719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X) </a:t>
            </a:r>
            <a:r>
              <a:rPr lang="fr-FR" sz="3000" dirty="0" err="1" smtClean="0"/>
              <a:t>Departure</a:t>
            </a:r>
            <a:r>
              <a:rPr lang="fr-FR" sz="3000" dirty="0" smtClean="0"/>
              <a:t> </a:t>
            </a:r>
            <a:r>
              <a:rPr lang="fr-FR" sz="3000" dirty="0" err="1" smtClean="0"/>
              <a:t>from</a:t>
            </a:r>
            <a:r>
              <a:rPr lang="fr-FR" sz="3000" dirty="0" smtClean="0"/>
              <a:t> Hamar (3/3)</a:t>
            </a:r>
            <a:endParaRPr lang="fr-FR" sz="3000" dirty="0"/>
          </a:p>
        </p:txBody>
      </p:sp>
      <p:pic>
        <p:nvPicPr>
          <p:cNvPr id="8" name="Image 7" descr="20130519_0659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916832"/>
            <a:ext cx="4320000" cy="3240000"/>
          </a:xfrm>
          <a:prstGeom prst="rect">
            <a:avLst/>
          </a:prstGeom>
        </p:spPr>
      </p:pic>
      <p:pic>
        <p:nvPicPr>
          <p:cNvPr id="14" name="Image 13" descr="20130519_0900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916832"/>
            <a:ext cx="4320000" cy="3240000"/>
          </a:xfrm>
          <a:prstGeom prst="rect">
            <a:avLst/>
          </a:prstGeom>
        </p:spPr>
      </p:pic>
      <p:pic>
        <p:nvPicPr>
          <p:cNvPr id="5" name="Image 4" descr="angleterr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5229200"/>
            <a:ext cx="647952" cy="647952"/>
          </a:xfrm>
          <a:prstGeom prst="rect">
            <a:avLst/>
          </a:prstGeom>
        </p:spPr>
      </p:pic>
      <p:pic>
        <p:nvPicPr>
          <p:cNvPr id="9" name="Image 8" descr="norvèg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52320" y="522920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dirty="0" smtClean="0"/>
              <a:t>XI) </a:t>
            </a:r>
            <a:r>
              <a:rPr lang="fr-FR" sz="3000" dirty="0" err="1" smtClean="0"/>
              <a:t>Arrival</a:t>
            </a:r>
            <a:r>
              <a:rPr lang="fr-FR" sz="3000" dirty="0" smtClean="0"/>
              <a:t> in Roissy - Charles De Gaulle</a:t>
            </a:r>
            <a:endParaRPr lang="fr-FR" sz="3000" dirty="0"/>
          </a:p>
        </p:txBody>
      </p:sp>
      <p:pic>
        <p:nvPicPr>
          <p:cNvPr id="5" name="Image 4" descr="DSC002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08312" y="1124744"/>
            <a:ext cx="6084168" cy="4563126"/>
          </a:xfrm>
          <a:prstGeom prst="rect">
            <a:avLst/>
          </a:prstGeom>
        </p:spPr>
      </p:pic>
      <p:pic>
        <p:nvPicPr>
          <p:cNvPr id="6" name="Image 5" descr="fran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365104"/>
            <a:ext cx="1403648" cy="1403648"/>
          </a:xfrm>
          <a:prstGeom prst="rect">
            <a:avLst/>
          </a:prstGeom>
        </p:spPr>
      </p:pic>
      <p:pic>
        <p:nvPicPr>
          <p:cNvPr id="7" name="Image 6" descr="valise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96336" y="5868952"/>
            <a:ext cx="1311300" cy="872416"/>
          </a:xfrm>
          <a:prstGeom prst="rect">
            <a:avLst/>
          </a:prstGeom>
        </p:spPr>
      </p:pic>
      <p:pic>
        <p:nvPicPr>
          <p:cNvPr id="9" name="Image 8" descr="europ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5656" y="4509120"/>
            <a:ext cx="1052736" cy="1052736"/>
          </a:xfrm>
          <a:prstGeom prst="rect">
            <a:avLst/>
          </a:prstGeom>
        </p:spPr>
      </p:pic>
      <p:pic>
        <p:nvPicPr>
          <p:cNvPr id="10" name="Image 9" descr="avion-personnage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7984" y="5733256"/>
            <a:ext cx="1368152" cy="90414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5496" y="143658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Students</a:t>
            </a:r>
            <a:r>
              <a:rPr lang="fr-FR" dirty="0" smtClean="0"/>
              <a:t>’ team : </a:t>
            </a:r>
          </a:p>
          <a:p>
            <a:r>
              <a:rPr lang="fr-FR" dirty="0" err="1" smtClean="0"/>
              <a:t>Mellyn</a:t>
            </a:r>
            <a:r>
              <a:rPr lang="fr-FR" dirty="0" smtClean="0"/>
              <a:t> M</a:t>
            </a:r>
          </a:p>
          <a:p>
            <a:r>
              <a:rPr lang="fr-FR" dirty="0" err="1" smtClean="0"/>
              <a:t>Heloïs</a:t>
            </a:r>
            <a:r>
              <a:rPr lang="fr-FR" dirty="0" smtClean="0"/>
              <a:t> M</a:t>
            </a:r>
          </a:p>
          <a:p>
            <a:r>
              <a:rPr lang="fr-FR" dirty="0" smtClean="0"/>
              <a:t>Charlotte P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496" y="294875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Teachers</a:t>
            </a:r>
            <a:r>
              <a:rPr lang="fr-FR" dirty="0" smtClean="0"/>
              <a:t>’ team :</a:t>
            </a:r>
          </a:p>
          <a:p>
            <a:r>
              <a:rPr lang="fr-FR" dirty="0" smtClean="0"/>
              <a:t>Mrs. </a:t>
            </a:r>
            <a:r>
              <a:rPr lang="fr-FR" dirty="0" err="1" smtClean="0"/>
              <a:t>Lavollée</a:t>
            </a:r>
            <a:endParaRPr lang="fr-FR" dirty="0" smtClean="0"/>
          </a:p>
          <a:p>
            <a:r>
              <a:rPr lang="fr-FR" dirty="0" smtClean="0"/>
              <a:t>Mrs. Mahé</a:t>
            </a:r>
          </a:p>
          <a:p>
            <a:r>
              <a:rPr lang="fr-FR" dirty="0" smtClean="0"/>
              <a:t>Mrs. Martin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 smtClean="0"/>
              <a:t>Dissemination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project</a:t>
            </a:r>
            <a:r>
              <a:rPr lang="fr-FR" sz="2800" dirty="0" smtClean="0"/>
              <a:t> in </a:t>
            </a:r>
            <a:r>
              <a:rPr lang="fr-FR" sz="2800" dirty="0" err="1" smtClean="0"/>
              <a:t>another</a:t>
            </a:r>
            <a:r>
              <a:rPr lang="fr-FR" sz="2800" dirty="0" smtClean="0"/>
              <a:t> classes</a:t>
            </a:r>
            <a:endParaRPr lang="fr-FR" sz="2800" dirty="0"/>
          </a:p>
        </p:txBody>
      </p:sp>
      <p:pic>
        <p:nvPicPr>
          <p:cNvPr id="1026" name="Picture 2" descr="C:\Users\User\AppData\Local\Microsoft\Windows\Temporary Internet Files\Content.IE5\BU2TRKVV\DSCF6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988840"/>
            <a:ext cx="4169436" cy="3127077"/>
          </a:xfrm>
          <a:prstGeom prst="rect">
            <a:avLst/>
          </a:prstGeom>
          <a:noFill/>
        </p:spPr>
      </p:pic>
      <p:pic>
        <p:nvPicPr>
          <p:cNvPr id="1027" name="Picture 3" descr="C:\Users\User\AppData\Local\Microsoft\Windows\Temporary Internet Files\Content.IE5\0ZVUUGAF\DSCF69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8884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err="1" smtClean="0"/>
              <a:t>Dissemination</a:t>
            </a:r>
            <a:r>
              <a:rPr lang="fr-FR" dirty="0" smtClean="0"/>
              <a:t> in the ISC Collège</a:t>
            </a:r>
            <a:br>
              <a:rPr lang="fr-FR" dirty="0" smtClean="0"/>
            </a:br>
            <a:r>
              <a:rPr lang="fr-FR" sz="2200" i="1" dirty="0" smtClean="0"/>
              <a:t>Mr </a:t>
            </a:r>
            <a:r>
              <a:rPr lang="fr-FR" sz="2200" i="1" dirty="0" err="1" smtClean="0"/>
              <a:t>Brailly</a:t>
            </a:r>
            <a:r>
              <a:rPr lang="fr-FR" sz="2200" i="1" dirty="0" smtClean="0"/>
              <a:t>, the </a:t>
            </a:r>
            <a:r>
              <a:rPr lang="fr-FR" sz="2200" i="1" dirty="0" err="1" smtClean="0"/>
              <a:t>headmaster</a:t>
            </a:r>
            <a:r>
              <a:rPr lang="fr-FR" sz="2200" i="1" dirty="0" smtClean="0"/>
              <a:t> , </a:t>
            </a:r>
            <a:r>
              <a:rPr lang="fr-FR" sz="2200" i="1" dirty="0" err="1" smtClean="0"/>
              <a:t>listening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with</a:t>
            </a:r>
            <a:r>
              <a:rPr lang="fr-FR" sz="2200" i="1" dirty="0" smtClean="0"/>
              <a:t> attention and </a:t>
            </a:r>
            <a:r>
              <a:rPr lang="fr-FR" sz="2200" i="1" dirty="0" err="1" smtClean="0"/>
              <a:t>interest</a:t>
            </a:r>
            <a:r>
              <a:rPr lang="fr-FR" sz="2200" dirty="0" smtClean="0"/>
              <a:t>...</a:t>
            </a:r>
            <a:endParaRPr lang="fr-FR" sz="2200" dirty="0"/>
          </a:p>
        </p:txBody>
      </p:sp>
      <p:pic>
        <p:nvPicPr>
          <p:cNvPr id="4" name="Picture 4" descr="C:\Users\User\AppData\Local\Microsoft\Windows\Temporary Internet Files\Content.IE5\8QOU9QCI\DSCF6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1289" y="1376948"/>
            <a:ext cx="5712999" cy="4282427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altLang="ja-JP" sz="2600" i="1" dirty="0" smtClean="0">
                <a:ea typeface="ＭＳ Ｐゴシック" pitchFamily="50" charset="-128"/>
              </a:rPr>
              <a:t>Photos: French </a:t>
            </a:r>
            <a:r>
              <a:rPr lang="fr-FR" altLang="ja-JP" sz="2600" i="1" dirty="0" err="1" smtClean="0">
                <a:ea typeface="ＭＳ Ｐゴシック" pitchFamily="50" charset="-128"/>
              </a:rPr>
              <a:t>delegation</a:t>
            </a:r>
            <a:r>
              <a:rPr lang="fr-FR" altLang="ja-JP" sz="2600" i="1" dirty="0" smtClean="0">
                <a:ea typeface="ＭＳ Ｐゴシック" pitchFamily="50" charset="-128"/>
              </a:rPr>
              <a:t>, </a:t>
            </a:r>
            <a:r>
              <a:rPr lang="fr-FR" altLang="ja-JP" sz="2600" i="1" dirty="0" err="1" smtClean="0">
                <a:ea typeface="ＭＳ Ｐゴシック" pitchFamily="50" charset="-128"/>
              </a:rPr>
              <a:t>with</a:t>
            </a:r>
            <a:r>
              <a:rPr lang="fr-FR" altLang="ja-JP" sz="2600" i="1" dirty="0" smtClean="0">
                <a:ea typeface="ＭＳ Ｐゴシック" pitchFamily="50" charset="-128"/>
              </a:rPr>
              <a:t> photos of the </a:t>
            </a:r>
            <a:r>
              <a:rPr lang="fr-FR" altLang="ja-JP" sz="2600" i="1" dirty="0" err="1" smtClean="0">
                <a:ea typeface="ＭＳ Ｐゴシック" pitchFamily="50" charset="-128"/>
              </a:rPr>
              <a:t>Austrian</a:t>
            </a:r>
            <a:r>
              <a:rPr lang="fr-FR" altLang="ja-JP" sz="2600" i="1" dirty="0" smtClean="0">
                <a:ea typeface="ＭＳ Ｐゴシック" pitchFamily="50" charset="-128"/>
              </a:rPr>
              <a:t> </a:t>
            </a:r>
            <a:r>
              <a:rPr lang="fr-FR" altLang="ja-JP" sz="2600" i="1" dirty="0" err="1" smtClean="0">
                <a:ea typeface="ＭＳ Ｐゴシック" pitchFamily="50" charset="-128"/>
              </a:rPr>
              <a:t>delegation</a:t>
            </a:r>
            <a:endParaRPr lang="fr-FR" altLang="ja-JP" sz="2600" i="1" dirty="0" smtClean="0">
              <a:ea typeface="ＭＳ Ｐゴシック" pitchFamily="50" charset="-128"/>
            </a:endParaRP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altLang="ja-JP" sz="2600" i="1" dirty="0" smtClean="0">
                <a:ea typeface="ＭＳ Ｐゴシック" pitchFamily="50" charset="-128"/>
              </a:rPr>
              <a:t>Powerpoint: </a:t>
            </a:r>
          </a:p>
          <a:p>
            <a:pPr marL="640080" lvl="1" indent="-246888">
              <a:buSzPct val="85000"/>
              <a:buFont typeface="Wingdings 2"/>
              <a:buChar char=""/>
              <a:defRPr/>
            </a:pPr>
            <a:r>
              <a:rPr lang="fr-FR" altLang="ja-JP" sz="2400" i="1" dirty="0" smtClean="0">
                <a:ea typeface="ＭＳ Ｐゴシック" pitchFamily="50" charset="-128"/>
              </a:rPr>
              <a:t>Mrs </a:t>
            </a:r>
            <a:r>
              <a:rPr lang="fr-FR" altLang="ja-JP" sz="2400" i="1" dirty="0" err="1" smtClean="0">
                <a:ea typeface="ＭＳ Ｐゴシック" pitchFamily="50" charset="-128"/>
              </a:rPr>
              <a:t>Lavollée</a:t>
            </a:r>
            <a:r>
              <a:rPr lang="fr-FR" altLang="ja-JP" sz="2400" i="1" dirty="0" smtClean="0">
                <a:ea typeface="ＭＳ Ｐゴシック" pitchFamily="50" charset="-128"/>
              </a:rPr>
              <a:t>, French </a:t>
            </a:r>
            <a:r>
              <a:rPr lang="fr-FR" altLang="ja-JP" sz="2400" i="1" dirty="0" err="1" smtClean="0">
                <a:ea typeface="ＭＳ Ｐゴシック" pitchFamily="50" charset="-128"/>
              </a:rPr>
              <a:t>coordinator</a:t>
            </a:r>
            <a:r>
              <a:rPr lang="fr-FR" altLang="ja-JP" sz="2400" i="1" dirty="0" smtClean="0">
                <a:ea typeface="ＭＳ Ｐゴシック" pitchFamily="50" charset="-128"/>
              </a:rPr>
              <a:t> of the </a:t>
            </a:r>
            <a:r>
              <a:rPr lang="fr-FR" altLang="ja-JP" sz="2400" i="1" dirty="0" err="1" smtClean="0">
                <a:ea typeface="ＭＳ Ｐゴシック" pitchFamily="50" charset="-128"/>
              </a:rPr>
              <a:t>project</a:t>
            </a:r>
            <a:r>
              <a:rPr lang="fr-FR" altLang="ja-JP" sz="2400" i="1" dirty="0" smtClean="0">
                <a:ea typeface="ＭＳ Ｐゴシック" pitchFamily="50" charset="-128"/>
              </a:rPr>
              <a:t> </a:t>
            </a:r>
          </a:p>
          <a:p>
            <a:pPr marL="640080" lvl="1" indent="-246888">
              <a:buSzPct val="85000"/>
              <a:buFont typeface="Wingdings 2"/>
              <a:buChar char=""/>
              <a:defRPr/>
            </a:pPr>
            <a:r>
              <a:rPr lang="fr-FR" altLang="ja-JP" sz="2400" i="1" dirty="0" smtClean="0">
                <a:ea typeface="ＭＳ Ｐゴシック" pitchFamily="50" charset="-128"/>
              </a:rPr>
              <a:t>Mr. </a:t>
            </a:r>
            <a:r>
              <a:rPr lang="fr-FR" altLang="ja-JP" sz="2400" i="1" dirty="0" err="1" smtClean="0">
                <a:ea typeface="ＭＳ Ｐゴシック" pitchFamily="50" charset="-128"/>
              </a:rPr>
              <a:t>Riffaud</a:t>
            </a:r>
            <a:r>
              <a:rPr lang="fr-FR" altLang="ja-JP" sz="2400" i="1" dirty="0" smtClean="0">
                <a:ea typeface="ＭＳ Ｐゴシック" pitchFamily="50" charset="-128"/>
              </a:rPr>
              <a:t>, Computer </a:t>
            </a:r>
            <a:r>
              <a:rPr lang="fr-FR" altLang="ja-JP" sz="2400" i="1" dirty="0" err="1" smtClean="0">
                <a:ea typeface="ＭＳ Ｐゴシック" pitchFamily="50" charset="-128"/>
              </a:rPr>
              <a:t>technician</a:t>
            </a:r>
            <a:endParaRPr lang="fr-FR" altLang="ja-JP" sz="2400" i="1" dirty="0" smtClean="0">
              <a:ea typeface="ＭＳ Ｐゴシック" pitchFamily="50" charset="-128"/>
            </a:endParaRPr>
          </a:p>
          <a:p>
            <a:pPr marL="640080" lvl="1" indent="-246888">
              <a:buSzPct val="85000"/>
              <a:buFont typeface="Wingdings 2"/>
              <a:buChar char=""/>
              <a:defRPr/>
            </a:pPr>
            <a:endParaRPr lang="fr-FR" altLang="ja-JP" sz="2600" dirty="0" smtClean="0">
              <a:ea typeface="ＭＳ Ｐゴシック" pitchFamily="50" charset="-128"/>
            </a:endParaRP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altLang="ja-JP" sz="2600" i="1" dirty="0" err="1" smtClean="0">
                <a:ea typeface="ＭＳ Ｐゴシック" pitchFamily="50" charset="-128"/>
              </a:rPr>
              <a:t>with</a:t>
            </a:r>
            <a:r>
              <a:rPr lang="fr-FR" altLang="ja-JP" sz="2600" i="1" dirty="0" smtClean="0">
                <a:ea typeface="ＭＳ Ｐゴシック" pitchFamily="50" charset="-128"/>
              </a:rPr>
              <a:t> the </a:t>
            </a:r>
            <a:r>
              <a:rPr lang="fr-FR" altLang="ja-JP" sz="2600" i="1" dirty="0" err="1" smtClean="0">
                <a:ea typeface="ＭＳ Ｐゴシック" pitchFamily="50" charset="-128"/>
              </a:rPr>
              <a:t>cooperation</a:t>
            </a:r>
            <a:r>
              <a:rPr lang="fr-FR" altLang="ja-JP" sz="2600" i="1" dirty="0" smtClean="0">
                <a:ea typeface="ＭＳ Ｐゴシック" pitchFamily="50" charset="-128"/>
              </a:rPr>
              <a:t> of all the </a:t>
            </a:r>
            <a:r>
              <a:rPr lang="fr-FR" altLang="ja-JP" sz="2600" i="1" dirty="0" err="1" smtClean="0">
                <a:ea typeface="ＭＳ Ｐゴシック" pitchFamily="50" charset="-128"/>
              </a:rPr>
              <a:t>delegations</a:t>
            </a:r>
            <a:r>
              <a:rPr lang="fr-FR" altLang="ja-JP" sz="2600" i="1" dirty="0" smtClean="0">
                <a:ea typeface="ＭＳ Ｐゴシック" pitchFamily="50" charset="-128"/>
              </a:rPr>
              <a:t> of the </a:t>
            </a:r>
            <a:r>
              <a:rPr lang="fr-FR" altLang="ja-JP" sz="2600" i="1" dirty="0" err="1" smtClean="0">
                <a:ea typeface="ＭＳ Ｐゴシック" pitchFamily="50" charset="-128"/>
              </a:rPr>
              <a:t>partner</a:t>
            </a:r>
            <a:r>
              <a:rPr lang="fr-FR" altLang="ja-JP" sz="2600" i="1" dirty="0" smtClean="0">
                <a:ea typeface="ＭＳ Ｐゴシック" pitchFamily="50" charset="-128"/>
              </a:rPr>
              <a:t> </a:t>
            </a:r>
            <a:r>
              <a:rPr lang="fr-FR" altLang="ja-JP" sz="2600" i="1" dirty="0" err="1" smtClean="0">
                <a:ea typeface="ＭＳ Ｐゴシック" pitchFamily="50" charset="-128"/>
              </a:rPr>
              <a:t>schools</a:t>
            </a:r>
            <a:r>
              <a:rPr lang="fr-FR" altLang="ja-JP" sz="2600" i="1" dirty="0" smtClean="0">
                <a:ea typeface="ＭＳ Ｐゴシック" pitchFamily="50" charset="-128"/>
              </a:rPr>
              <a:t> of </a:t>
            </a:r>
            <a:r>
              <a:rPr lang="fr-FR" altLang="ja-JP" sz="2600" i="1" dirty="0" err="1" smtClean="0">
                <a:ea typeface="ＭＳ Ｐゴシック" pitchFamily="50" charset="-128"/>
              </a:rPr>
              <a:t>this</a:t>
            </a:r>
            <a:r>
              <a:rPr lang="fr-FR" altLang="ja-JP" sz="2600" i="1" dirty="0" smtClean="0">
                <a:ea typeface="ＭＳ Ｐゴシック" pitchFamily="50" charset="-128"/>
              </a:rPr>
              <a:t> Comenius </a:t>
            </a:r>
            <a:r>
              <a:rPr lang="fr-FR" altLang="ja-JP" sz="2600" i="1" dirty="0" err="1" smtClean="0">
                <a:ea typeface="ＭＳ Ｐゴシック" pitchFamily="50" charset="-128"/>
              </a:rPr>
              <a:t>project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carte f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84168" y="5013176"/>
            <a:ext cx="2267744" cy="160442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5157192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Danke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Takk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Thanks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537" cy="8556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dirty="0" err="1" smtClean="0"/>
              <a:t>From</a:t>
            </a:r>
            <a:r>
              <a:rPr lang="fr-FR" sz="3600" dirty="0" smtClean="0"/>
              <a:t> France to </a:t>
            </a:r>
            <a:r>
              <a:rPr lang="fr-FR" sz="3600" dirty="0" err="1" smtClean="0"/>
              <a:t>Norway</a:t>
            </a:r>
            <a:endParaRPr lang="fr-FR" sz="3600" dirty="0" smtClean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86713" y="0"/>
            <a:ext cx="115728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8" y="0"/>
            <a:ext cx="17319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europe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91680" y="1052736"/>
            <a:ext cx="5832648" cy="5572201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4067944" y="3356992"/>
            <a:ext cx="576064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Image 18" descr="avio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797152"/>
            <a:ext cx="482152" cy="27241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547664" y="126876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La Ville Du Bois, France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to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Hamar, </a:t>
            </a:r>
            <a:r>
              <a:rPr lang="fr-FR" dirty="0" err="1" smtClean="0">
                <a:solidFill>
                  <a:srgbClr val="C00000"/>
                </a:solidFill>
              </a:rPr>
              <a:t>Norway</a:t>
            </a:r>
            <a:r>
              <a:rPr lang="fr-FR" dirty="0" smtClean="0">
                <a:solidFill>
                  <a:srgbClr val="C00000"/>
                </a:solidFill>
              </a:rPr>
              <a:t> : 2000 km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6302 -0.2206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I) </a:t>
            </a:r>
            <a:r>
              <a:rPr lang="fr-FR" dirty="0" err="1" smtClean="0"/>
              <a:t>Departure</a:t>
            </a:r>
            <a:r>
              <a:rPr lang="fr-FR" dirty="0" smtClean="0"/>
              <a:t> to </a:t>
            </a:r>
            <a:r>
              <a:rPr lang="fr-FR" dirty="0" err="1" smtClean="0"/>
              <a:t>Norway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Roissy</a:t>
            </a:r>
            <a:endParaRPr lang="fr-FR" dirty="0"/>
          </a:p>
        </p:txBody>
      </p:sp>
      <p:pic>
        <p:nvPicPr>
          <p:cNvPr id="6" name="Espace réservé du contenu 5" descr="Photos Hamar Agnes 01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1189292"/>
            <a:ext cx="2794256" cy="2095692"/>
          </a:xfrm>
        </p:spPr>
      </p:pic>
      <p:pic>
        <p:nvPicPr>
          <p:cNvPr id="7" name="Image 6" descr="Photos Hamar Agnes 002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 rot="16200000">
            <a:off x="421990" y="2355389"/>
            <a:ext cx="4084509" cy="3063382"/>
          </a:xfrm>
          <a:prstGeom prst="rect">
            <a:avLst/>
          </a:prstGeom>
        </p:spPr>
      </p:pic>
      <p:pic>
        <p:nvPicPr>
          <p:cNvPr id="8" name="Image 7" descr="Photos Hamar Agnes 013.jpg"/>
          <p:cNvPicPr>
            <a:picLocks noChangeAspect="1"/>
          </p:cNvPicPr>
          <p:nvPr/>
        </p:nvPicPr>
        <p:blipFill>
          <a:blip r:embed="rId4" cstate="screen">
            <a:lum bright="10000" contrast="10000"/>
          </a:blip>
          <a:stretch>
            <a:fillRect/>
          </a:stretch>
        </p:blipFill>
        <p:spPr>
          <a:xfrm>
            <a:off x="4480520" y="3573016"/>
            <a:ext cx="3835896" cy="28769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15616" y="119849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French </a:t>
            </a:r>
            <a:r>
              <a:rPr lang="fr-FR" dirty="0" err="1" smtClean="0"/>
              <a:t>delegation</a:t>
            </a:r>
            <a:r>
              <a:rPr lang="fr-FR" dirty="0" smtClean="0"/>
              <a:t> of La Ville Du Bois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s Hamar Agnes 1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395536" y="1916834"/>
            <a:ext cx="4608514" cy="345638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, Hamar (1/5)</a:t>
            </a:r>
            <a:endParaRPr lang="fr-FR" dirty="0"/>
          </a:p>
        </p:txBody>
      </p:sp>
      <p:pic>
        <p:nvPicPr>
          <p:cNvPr id="6" name="Image 5" descr="Photos Hamar Agnes 14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3959932" y="1856826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, Hamar (2/5)</a:t>
            </a:r>
            <a:endParaRPr lang="fr-FR" dirty="0"/>
          </a:p>
        </p:txBody>
      </p:sp>
      <p:pic>
        <p:nvPicPr>
          <p:cNvPr id="7" name="Image 6" descr="ga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2088" y="1461120"/>
            <a:ext cx="7596336" cy="5064224"/>
          </a:xfrm>
          <a:prstGeom prst="rect">
            <a:avLst/>
          </a:prstGeom>
        </p:spPr>
      </p:pic>
      <p:pic>
        <p:nvPicPr>
          <p:cNvPr id="8" name="Image 7" descr="autrich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1412776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, Hamar (3/5)</a:t>
            </a:r>
            <a:endParaRPr lang="fr-FR" dirty="0"/>
          </a:p>
        </p:txBody>
      </p:sp>
      <p:pic>
        <p:nvPicPr>
          <p:cNvPr id="4" name="Image 3" descr="Photos Hamar Agnes 1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916832"/>
            <a:ext cx="4320000" cy="3240000"/>
          </a:xfrm>
          <a:prstGeom prst="rect">
            <a:avLst/>
          </a:prstGeom>
        </p:spPr>
      </p:pic>
      <p:pic>
        <p:nvPicPr>
          <p:cNvPr id="5" name="Image 4" descr="Photos Hamar Agnes 1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1916832"/>
            <a:ext cx="432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II) </a:t>
            </a:r>
            <a:r>
              <a:rPr lang="fr-FR" dirty="0" err="1" smtClean="0"/>
              <a:t>Arrival</a:t>
            </a:r>
            <a:r>
              <a:rPr lang="fr-FR" dirty="0" smtClean="0"/>
              <a:t> in </a:t>
            </a:r>
            <a:r>
              <a:rPr lang="fr-FR" dirty="0" err="1" smtClean="0"/>
              <a:t>Norway</a:t>
            </a:r>
            <a:r>
              <a:rPr lang="fr-FR" dirty="0" smtClean="0"/>
              <a:t>, Hamar (4/5)</a:t>
            </a:r>
            <a:endParaRPr lang="fr-FR" dirty="0"/>
          </a:p>
        </p:txBody>
      </p:sp>
      <p:pic>
        <p:nvPicPr>
          <p:cNvPr id="6" name="Image 5" descr="IMG_3429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6016" y="1268760"/>
            <a:ext cx="3768224" cy="2520000"/>
          </a:xfrm>
          <a:prstGeom prst="rect">
            <a:avLst/>
          </a:prstGeom>
        </p:spPr>
      </p:pic>
      <p:pic>
        <p:nvPicPr>
          <p:cNvPr id="7" name="Image 6" descr="IMG_343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4221368"/>
            <a:ext cx="3768224" cy="2520000"/>
          </a:xfrm>
          <a:prstGeom prst="rect">
            <a:avLst/>
          </a:prstGeom>
        </p:spPr>
      </p:pic>
      <p:pic>
        <p:nvPicPr>
          <p:cNvPr id="8" name="Image 7" descr="IMG_3460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9760" y="4221368"/>
            <a:ext cx="3768224" cy="2520000"/>
          </a:xfrm>
          <a:prstGeom prst="rect">
            <a:avLst/>
          </a:prstGeom>
        </p:spPr>
      </p:pic>
      <p:pic>
        <p:nvPicPr>
          <p:cNvPr id="9" name="Image 8" descr="IMG_3469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9760" y="1268760"/>
            <a:ext cx="3768224" cy="252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63888" y="38517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Visit</a:t>
            </a:r>
            <a:r>
              <a:rPr lang="fr-FR" dirty="0" smtClean="0"/>
              <a:t> of the </a:t>
            </a:r>
            <a:r>
              <a:rPr lang="fr-FR" dirty="0" err="1" smtClean="0"/>
              <a:t>town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584</Words>
  <Application>Microsoft Office PowerPoint</Application>
  <PresentationFormat>Affichage à l'écran (4:3)</PresentationFormat>
  <Paragraphs>83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Rotonde</vt:lpstr>
      <vt:lpstr>Diapositive 1</vt:lpstr>
      <vt:lpstr>Diapositive 2</vt:lpstr>
      <vt:lpstr>Content</vt:lpstr>
      <vt:lpstr>From France to Norway</vt:lpstr>
      <vt:lpstr>I) Departure to Norway from Roissy</vt:lpstr>
      <vt:lpstr>II) Arrival in Norway, Hamar (1/5)</vt:lpstr>
      <vt:lpstr>II) Arrival in Norway, Hamar (2/5)</vt:lpstr>
      <vt:lpstr>II) Arrival in Norway, Hamar (3/5)</vt:lpstr>
      <vt:lpstr>II) Arrival in Norway, Hamar (4/5)</vt:lpstr>
      <vt:lpstr>II) Arrival in Norway, Hamar (5/5)</vt:lpstr>
      <vt:lpstr>III) Welcome to school (1/6)</vt:lpstr>
      <vt:lpstr>III) Welcome to school (2/6)</vt:lpstr>
      <vt:lpstr>III) Welcome to school (3/6)</vt:lpstr>
      <vt:lpstr>III) Welcome to school (4/6)</vt:lpstr>
      <vt:lpstr>III) Welcome to school (5/6)</vt:lpstr>
      <vt:lpstr>III) Welcome to school (6/6)</vt:lpstr>
      <vt:lpstr>IV) Digital stories on Citizenship (1/3)</vt:lpstr>
      <vt:lpstr>IV) Digital stories on Citizenship (2/3)</vt:lpstr>
      <vt:lpstr>IV) Digital stories on Citizenship (3/3)</vt:lpstr>
      <vt:lpstr>V) Sport activities : Bikes (1/2)</vt:lpstr>
      <vt:lpstr>V) Sport activities : Bikes (2/2)</vt:lpstr>
      <vt:lpstr>VI) Concert at Hamar Domen</vt:lpstr>
      <vt:lpstr>VII) National day : Friday 17th of May 2013      (1/3)</vt:lpstr>
      <vt:lpstr>VII) National day : Friday 17th of May 2013 (2/3)</vt:lpstr>
      <vt:lpstr>VII) National day : Friday 17th of May 2013 (3/3)</vt:lpstr>
      <vt:lpstr>VIII) Energy battle in Furuberget (1/4)</vt:lpstr>
      <vt:lpstr>VIII) Energy battle in Furuberget (2/4)</vt:lpstr>
      <vt:lpstr>VIII) Energy battle in Furuberget (3/4)</vt:lpstr>
      <vt:lpstr>VIII) Energy battle in Furuberget (4/4)</vt:lpstr>
      <vt:lpstr>IX) Picnic at City Hall with host families</vt:lpstr>
      <vt:lpstr>X) Departure from Hamar (1/3)</vt:lpstr>
      <vt:lpstr>X) Departure from Hamar (2/3)</vt:lpstr>
      <vt:lpstr>X) Departure from Hamar (3/3)</vt:lpstr>
      <vt:lpstr>XI) Arrival in Roissy - Charles De Gaulle</vt:lpstr>
      <vt:lpstr>Dissemination of the project in another classes</vt:lpstr>
      <vt:lpstr>Dissemination in the ISC Collège Mr Brailly, the headmaster , listening with attention and interest...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69</cp:revision>
  <dcterms:created xsi:type="dcterms:W3CDTF">2013-05-27T12:35:06Z</dcterms:created>
  <dcterms:modified xsi:type="dcterms:W3CDTF">2013-06-21T08:35:55Z</dcterms:modified>
</cp:coreProperties>
</file>