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0" autoAdjust="0"/>
    <p:restoredTop sz="94258" autoAdjust="0"/>
  </p:normalViewPr>
  <p:slideViewPr>
    <p:cSldViewPr>
      <p:cViewPr varScale="1">
        <p:scale>
          <a:sx n="87" d="100"/>
          <a:sy n="87" d="100"/>
        </p:scale>
        <p:origin x="-10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2D0550-C1F1-42A9-BC96-5493F408B0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12691-25D7-4603-909C-F685F8E7A9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CC184-AC85-4E56-B651-352E09FD9A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1D42D-1C40-4715-BE8C-F7D84DC0CB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B745E-1D4A-4A7A-A724-283ACB9165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C949A-26E3-4E8A-B5EC-723D32EB72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D677E-BDE5-44BF-B7C3-E19C48D2F0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8537D-A02A-4742-98ED-464940590C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CB009-2BA1-4F56-A7FE-D54520BAC5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D49D2-0976-43BD-87EF-663A526076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9CD65-B32C-4197-B64E-85B9CF2AD5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A1AB4F5-2AAF-4883-9AC7-0FAB0F6D02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724400"/>
            <a:ext cx="9144000" cy="2854325"/>
          </a:xfrm>
        </p:spPr>
        <p:txBody>
          <a:bodyPr/>
          <a:lstStyle/>
          <a:p>
            <a:pPr eaLnBrk="1" hangingPunct="1">
              <a:defRPr/>
            </a:pPr>
            <a:r>
              <a:rPr lang="fr-FR" u="sng" dirty="0" smtClean="0"/>
              <a:t>4 jours à </a:t>
            </a:r>
            <a:r>
              <a:rPr lang="fr-FR" u="sng" dirty="0" err="1" smtClean="0"/>
              <a:t>Pilton</a:t>
            </a:r>
            <a:r>
              <a:rPr lang="fr-FR" u="sng" dirty="0" smtClean="0"/>
              <a:t>, Angleterre</a:t>
            </a:r>
          </a:p>
          <a:p>
            <a:pPr eaLnBrk="1" hangingPunct="1">
              <a:defRPr/>
            </a:pPr>
            <a:r>
              <a:rPr lang="fr-FR" u="sng" dirty="0" smtClean="0">
                <a:solidFill>
                  <a:schemeClr val="hlink"/>
                </a:solidFill>
              </a:rPr>
              <a:t>4 </a:t>
            </a:r>
            <a:r>
              <a:rPr lang="fr-FR" u="sng" dirty="0" err="1" smtClean="0">
                <a:solidFill>
                  <a:schemeClr val="hlink"/>
                </a:solidFill>
              </a:rPr>
              <a:t>days</a:t>
            </a:r>
            <a:r>
              <a:rPr lang="fr-FR" u="sng" dirty="0" smtClean="0">
                <a:solidFill>
                  <a:schemeClr val="hlink"/>
                </a:solidFill>
              </a:rPr>
              <a:t> </a:t>
            </a:r>
            <a:r>
              <a:rPr lang="fr-FR" u="sng" dirty="0" err="1" smtClean="0">
                <a:solidFill>
                  <a:schemeClr val="hlink"/>
                </a:solidFill>
              </a:rPr>
              <a:t>at</a:t>
            </a:r>
            <a:r>
              <a:rPr lang="fr-FR" u="sng" dirty="0" smtClean="0">
                <a:solidFill>
                  <a:schemeClr val="hlink"/>
                </a:solidFill>
              </a:rPr>
              <a:t> </a:t>
            </a:r>
            <a:r>
              <a:rPr lang="fr-FR" u="sng" dirty="0" err="1" smtClean="0">
                <a:solidFill>
                  <a:schemeClr val="hlink"/>
                </a:solidFill>
              </a:rPr>
              <a:t>Pilton</a:t>
            </a:r>
            <a:r>
              <a:rPr lang="fr-FR" u="sng" dirty="0" smtClean="0">
                <a:solidFill>
                  <a:schemeClr val="hlink"/>
                </a:solidFill>
              </a:rPr>
              <a:t>, </a:t>
            </a:r>
            <a:r>
              <a:rPr lang="fr-FR" u="sng" dirty="0" err="1" smtClean="0">
                <a:solidFill>
                  <a:schemeClr val="hlink"/>
                </a:solidFill>
              </a:rPr>
              <a:t>England</a:t>
            </a:r>
            <a:endParaRPr lang="fr-FR" u="sng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fr-FR" u="sng" dirty="0" err="1" smtClean="0">
                <a:solidFill>
                  <a:schemeClr val="hlink"/>
                </a:solidFill>
              </a:rPr>
              <a:t>From</a:t>
            </a:r>
            <a:r>
              <a:rPr lang="fr-FR" u="sng" dirty="0" smtClean="0">
                <a:solidFill>
                  <a:schemeClr val="hlink"/>
                </a:solidFill>
              </a:rPr>
              <a:t> Etienne </a:t>
            </a:r>
            <a:r>
              <a:rPr lang="fr-FR" u="sng" dirty="0" err="1" smtClean="0">
                <a:solidFill>
                  <a:schemeClr val="hlink"/>
                </a:solidFill>
              </a:rPr>
              <a:t>Pruvost</a:t>
            </a:r>
            <a:r>
              <a:rPr lang="fr-FR" u="sng" dirty="0" smtClean="0">
                <a:solidFill>
                  <a:schemeClr val="hlink"/>
                </a:solidFill>
              </a:rPr>
              <a:t>, </a:t>
            </a:r>
            <a:r>
              <a:rPr lang="fr-FR" u="sng" dirty="0" err="1" smtClean="0">
                <a:solidFill>
                  <a:schemeClr val="hlink"/>
                </a:solidFill>
              </a:rPr>
              <a:t>student</a:t>
            </a:r>
            <a:r>
              <a:rPr lang="fr-FR" u="sng" dirty="0" smtClean="0">
                <a:solidFill>
                  <a:schemeClr val="hlink"/>
                </a:solidFill>
              </a:rPr>
              <a:t> </a:t>
            </a:r>
            <a:r>
              <a:rPr lang="fr-FR" u="sng" dirty="0" err="1" smtClean="0">
                <a:solidFill>
                  <a:schemeClr val="hlink"/>
                </a:solidFill>
              </a:rPr>
              <a:t>at</a:t>
            </a:r>
            <a:r>
              <a:rPr lang="fr-FR" u="sng" dirty="0" smtClean="0">
                <a:solidFill>
                  <a:schemeClr val="hlink"/>
                </a:solidFill>
              </a:rPr>
              <a:t> the </a:t>
            </a:r>
            <a:r>
              <a:rPr lang="fr-FR" u="sng" dirty="0" err="1" smtClean="0">
                <a:solidFill>
                  <a:schemeClr val="hlink"/>
                </a:solidFill>
              </a:rPr>
              <a:t>College</a:t>
            </a:r>
            <a:r>
              <a:rPr lang="fr-FR" u="sng" dirty="0" smtClean="0">
                <a:solidFill>
                  <a:schemeClr val="hlink"/>
                </a:solidFill>
              </a:rPr>
              <a:t> ISC-France</a:t>
            </a:r>
          </a:p>
          <a:p>
            <a:pPr eaLnBrk="1" hangingPunct="1">
              <a:defRPr/>
            </a:pPr>
            <a:endParaRPr lang="fr-FR" u="sng" dirty="0" smtClean="0"/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-468313" y="2276475"/>
            <a:ext cx="10298113" cy="53276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121996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Projet Comenius</a:t>
            </a:r>
          </a:p>
          <a:p>
            <a:pPr algn="ctr"/>
            <a:r>
              <a:rPr lang="en-US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"Differents Numbers Same Values"</a:t>
            </a:r>
          </a:p>
          <a:p>
            <a:pPr algn="ctr"/>
            <a:r>
              <a:rPr lang="en-US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Comenius Project</a:t>
            </a:r>
          </a:p>
          <a:p>
            <a:pPr algn="ctr"/>
            <a:r>
              <a:rPr lang="en-US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"Differents Numbers Same Values"</a:t>
            </a:r>
            <a:endParaRPr lang="fr-FR" sz="20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SAM_058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88975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u="sng" smtClean="0">
                <a:solidFill>
                  <a:schemeClr val="accent2"/>
                </a:solidFill>
              </a:rPr>
              <a:t>Quatrième jour : Samedi 11 Juin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6880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fr-FR" smtClean="0"/>
              <a:t>Ce matin, je retourne à la plage avec Ben et ses amis et nous nous baignons.                                               </a:t>
            </a:r>
            <a:r>
              <a:rPr lang="fr-FR" smtClean="0">
                <a:solidFill>
                  <a:schemeClr val="hlink"/>
                </a:solidFill>
              </a:rPr>
              <a:t>This morning, I come back to the beach with Ben and his friends and we have a bath.</a:t>
            </a:r>
          </a:p>
          <a:p>
            <a:pPr eaLnBrk="1" hangingPunct="1">
              <a:buFontTx/>
              <a:buNone/>
              <a:defRPr/>
            </a:pPr>
            <a:endParaRPr lang="fr-FR" smtClean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fr-FR" smtClean="0"/>
              <a:t>Ensuite, nous nous promenons et allons manger une pizza.                                   </a:t>
            </a:r>
            <a:r>
              <a:rPr lang="fr-FR" smtClean="0">
                <a:solidFill>
                  <a:schemeClr val="hlink"/>
                </a:solidFill>
              </a:rPr>
              <a:t>After the bath, we are walking and going to eat a pizza.</a:t>
            </a:r>
            <a:endParaRPr lang="fr-FR" smtClean="0"/>
          </a:p>
          <a:p>
            <a:pPr eaLnBrk="1" hangingPunct="1">
              <a:buFontTx/>
              <a:buNone/>
              <a:defRPr/>
            </a:pPr>
            <a:endParaRPr lang="fr-FR" smtClean="0"/>
          </a:p>
          <a:p>
            <a:pPr eaLnBrk="1" hangingPunct="1">
              <a:buFontTx/>
              <a:buNone/>
              <a:defRPr/>
            </a:pPr>
            <a:endParaRPr lang="fr-FR" smtClean="0"/>
          </a:p>
          <a:p>
            <a:pPr eaLnBrk="1" hangingPunct="1">
              <a:buFontTx/>
              <a:buNone/>
              <a:defRPr/>
            </a:pPr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SAM_060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121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fr-FR" smtClean="0"/>
              <a:t>L’après-midi, avec Ben seulement, je me rends à une fête de football; nous y  retrouvons son père et son frère.           </a:t>
            </a:r>
            <a:r>
              <a:rPr lang="fr-FR" smtClean="0">
                <a:solidFill>
                  <a:schemeClr val="hlink"/>
                </a:solidFill>
              </a:rPr>
              <a:t>During the afternoon, only with Ben, I go to a football meeting; here, we find his father and his brother.</a:t>
            </a:r>
          </a:p>
          <a:p>
            <a:pPr eaLnBrk="1" hangingPunct="1">
              <a:buFontTx/>
              <a:buNone/>
              <a:defRPr/>
            </a:pPr>
            <a:endParaRPr lang="fr-FR" smtClean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fr-FR" smtClean="0"/>
              <a:t>Nous jouons au foot jusqu’à 10h du soir…… je m’amuse bien…… c’est trop cool !!!     </a:t>
            </a:r>
            <a:r>
              <a:rPr lang="fr-FR" smtClean="0">
                <a:solidFill>
                  <a:schemeClr val="hlink"/>
                </a:solidFill>
              </a:rPr>
              <a:t>We play football till 10 pm…… I have fun ……it is so cool !!!</a:t>
            </a:r>
            <a:r>
              <a:rPr lang="fr-FR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5" name="Picture 5" descr="flybe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fr-FR" u="sng" smtClean="0">
                <a:solidFill>
                  <a:schemeClr val="accent2"/>
                </a:solidFill>
              </a:rPr>
              <a:t>Dernier jour : Dimanche 12 Juin  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47211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fr-FR" sz="3000" smtClean="0"/>
              <a:t>Ce matin, nous avons rendez-vous devant l’école de Ben pour nous rendre à l’aéroport d’Exeter.                                                    </a:t>
            </a:r>
            <a:r>
              <a:rPr lang="fr-FR" sz="3000" smtClean="0">
                <a:solidFill>
                  <a:schemeClr val="hlink"/>
                </a:solidFill>
              </a:rPr>
              <a:t>This </a:t>
            </a:r>
            <a:r>
              <a:rPr lang="fr-FR" sz="3000" dirty="0" err="1" smtClean="0">
                <a:solidFill>
                  <a:schemeClr val="hlink"/>
                </a:solidFill>
              </a:rPr>
              <a:t>morning</a:t>
            </a:r>
            <a:r>
              <a:rPr lang="fr-FR" sz="3000" dirty="0" smtClean="0">
                <a:solidFill>
                  <a:schemeClr val="hlink"/>
                </a:solidFill>
              </a:rPr>
              <a:t>, </a:t>
            </a:r>
            <a:r>
              <a:rPr lang="fr-FR" sz="3000" dirty="0" err="1" smtClean="0">
                <a:solidFill>
                  <a:schemeClr val="hlink"/>
                </a:solidFill>
              </a:rPr>
              <a:t>we</a:t>
            </a:r>
            <a:r>
              <a:rPr lang="fr-FR" sz="3000" dirty="0" smtClean="0">
                <a:solidFill>
                  <a:schemeClr val="hlink"/>
                </a:solidFill>
              </a:rPr>
              <a:t> have a date in front of </a:t>
            </a:r>
            <a:r>
              <a:rPr lang="fr-FR" sz="3000" dirty="0" err="1" smtClean="0">
                <a:solidFill>
                  <a:schemeClr val="hlink"/>
                </a:solidFill>
              </a:rPr>
              <a:t>Ben’s</a:t>
            </a:r>
            <a:r>
              <a:rPr lang="fr-FR" sz="3000" dirty="0" smtClean="0">
                <a:solidFill>
                  <a:schemeClr val="hlink"/>
                </a:solidFill>
              </a:rPr>
              <a:t> </a:t>
            </a:r>
            <a:r>
              <a:rPr lang="fr-FR" sz="3000" dirty="0" err="1" smtClean="0">
                <a:solidFill>
                  <a:schemeClr val="hlink"/>
                </a:solidFill>
              </a:rPr>
              <a:t>school</a:t>
            </a:r>
            <a:r>
              <a:rPr lang="fr-FR" sz="3000" dirty="0" smtClean="0">
                <a:solidFill>
                  <a:schemeClr val="hlink"/>
                </a:solidFill>
              </a:rPr>
              <a:t> for </a:t>
            </a:r>
            <a:r>
              <a:rPr lang="fr-FR" sz="3000" dirty="0" err="1" smtClean="0">
                <a:solidFill>
                  <a:schemeClr val="hlink"/>
                </a:solidFill>
              </a:rPr>
              <a:t>driving</a:t>
            </a:r>
            <a:r>
              <a:rPr lang="fr-FR" sz="3000" dirty="0" smtClean="0">
                <a:solidFill>
                  <a:schemeClr val="hlink"/>
                </a:solidFill>
              </a:rPr>
              <a:t> to </a:t>
            </a:r>
            <a:r>
              <a:rPr lang="fr-FR" sz="3000" dirty="0" err="1" smtClean="0">
                <a:solidFill>
                  <a:schemeClr val="hlink"/>
                </a:solidFill>
              </a:rPr>
              <a:t>Exeter’s</a:t>
            </a:r>
            <a:r>
              <a:rPr lang="fr-FR" sz="3000" dirty="0" smtClean="0">
                <a:solidFill>
                  <a:schemeClr val="hlink"/>
                </a:solidFill>
              </a:rPr>
              <a:t> </a:t>
            </a:r>
            <a:r>
              <a:rPr lang="fr-FR" sz="3000" dirty="0" err="1" smtClean="0">
                <a:solidFill>
                  <a:schemeClr val="hlink"/>
                </a:solidFill>
              </a:rPr>
              <a:t>airport</a:t>
            </a:r>
            <a:r>
              <a:rPr lang="fr-FR" sz="3000" dirty="0" smtClean="0">
                <a:solidFill>
                  <a:schemeClr val="hlink"/>
                </a:solidFill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fr-FR" sz="3000" dirty="0" smtClean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fr-FR" sz="3000" dirty="0" smtClean="0"/>
              <a:t>Nous mangeons des sandwichs et nous volons jusqu’en France…………………YOUPI !!! Nous sommes de retour  !!!!                                               </a:t>
            </a:r>
            <a:r>
              <a:rPr lang="fr-FR" sz="3000" dirty="0" err="1" smtClean="0">
                <a:solidFill>
                  <a:schemeClr val="hlink"/>
                </a:solidFill>
              </a:rPr>
              <a:t>We</a:t>
            </a:r>
            <a:r>
              <a:rPr lang="fr-FR" sz="3000" dirty="0" smtClean="0">
                <a:solidFill>
                  <a:schemeClr val="hlink"/>
                </a:solidFill>
              </a:rPr>
              <a:t> </a:t>
            </a:r>
            <a:r>
              <a:rPr lang="fr-FR" sz="3000" dirty="0" err="1" smtClean="0">
                <a:solidFill>
                  <a:schemeClr val="hlink"/>
                </a:solidFill>
              </a:rPr>
              <a:t>eat</a:t>
            </a:r>
            <a:r>
              <a:rPr lang="fr-FR" sz="3000" dirty="0" smtClean="0">
                <a:solidFill>
                  <a:schemeClr val="hlink"/>
                </a:solidFill>
              </a:rPr>
              <a:t> sandwiches and </a:t>
            </a:r>
            <a:r>
              <a:rPr lang="fr-FR" sz="3000" dirty="0" err="1" smtClean="0">
                <a:solidFill>
                  <a:schemeClr val="hlink"/>
                </a:solidFill>
              </a:rPr>
              <a:t>we</a:t>
            </a:r>
            <a:r>
              <a:rPr lang="fr-FR" sz="3000" dirty="0" smtClean="0">
                <a:solidFill>
                  <a:schemeClr val="hlink"/>
                </a:solidFill>
              </a:rPr>
              <a:t> </a:t>
            </a:r>
            <a:r>
              <a:rPr lang="fr-FR" sz="3000" dirty="0" err="1" smtClean="0">
                <a:solidFill>
                  <a:schemeClr val="hlink"/>
                </a:solidFill>
              </a:rPr>
              <a:t>fly</a:t>
            </a:r>
            <a:r>
              <a:rPr lang="fr-FR" sz="3000" dirty="0" smtClean="0">
                <a:solidFill>
                  <a:schemeClr val="hlink"/>
                </a:solidFill>
              </a:rPr>
              <a:t> to France …… ……………YOUPI ! </a:t>
            </a:r>
            <a:r>
              <a:rPr lang="fr-FR" sz="3000" dirty="0" err="1" smtClean="0">
                <a:solidFill>
                  <a:schemeClr val="hlink"/>
                </a:solidFill>
              </a:rPr>
              <a:t>We</a:t>
            </a:r>
            <a:r>
              <a:rPr lang="fr-FR" sz="3000" dirty="0" smtClean="0">
                <a:solidFill>
                  <a:schemeClr val="hlink"/>
                </a:solidFill>
              </a:rPr>
              <a:t> are </a:t>
            </a:r>
            <a:r>
              <a:rPr lang="fr-FR" sz="3000" dirty="0" err="1" smtClean="0">
                <a:solidFill>
                  <a:schemeClr val="hlink"/>
                </a:solidFill>
              </a:rPr>
              <a:t>coming</a:t>
            </a:r>
            <a:r>
              <a:rPr lang="fr-FR" sz="3000" dirty="0" smtClean="0">
                <a:solidFill>
                  <a:schemeClr val="hlink"/>
                </a:solidFill>
              </a:rPr>
              <a:t> back !!!!</a:t>
            </a:r>
            <a:endParaRPr lang="fr-FR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u="sng" smtClean="0">
                <a:solidFill>
                  <a:schemeClr val="accent2"/>
                </a:solidFill>
              </a:rPr>
              <a:t>Bonus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543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800" smtClean="0"/>
              <a:t>Le vol en avion est très intéressant, on peut voir les nuages du dessus.                                                  </a:t>
            </a:r>
            <a:r>
              <a:rPr lang="fr-FR" sz="2800" smtClean="0">
                <a:solidFill>
                  <a:schemeClr val="hlink"/>
                </a:solidFill>
              </a:rPr>
              <a:t>The flight by plane is so interesting, we can see clouds from the top.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800" smtClean="0"/>
              <a:t>Les adolescents sont très libres et autonomes.                                               </a:t>
            </a:r>
            <a:r>
              <a:rPr lang="fr-FR" sz="2800" smtClean="0">
                <a:solidFill>
                  <a:schemeClr val="hlink"/>
                </a:solidFill>
              </a:rPr>
              <a:t>Teenagers are very free and self.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800" smtClean="0"/>
              <a:t>Il n’y a pas de repas le midi pendant la semaine mais un diner vers 17h.                            </a:t>
            </a:r>
            <a:r>
              <a:rPr lang="fr-FR" sz="2800" smtClean="0">
                <a:solidFill>
                  <a:schemeClr val="hlink"/>
                </a:solidFill>
              </a:rPr>
              <a:t>There isn’t any lunch at midday during the week but just a dinner about 5 pm.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800" smtClean="0"/>
              <a:t>Il y a de beaux uniformes pour l’école... c’est rigolo !                                                             </a:t>
            </a:r>
            <a:r>
              <a:rPr lang="fr-FR" sz="2800" smtClean="0">
                <a:solidFill>
                  <a:schemeClr val="hlink"/>
                </a:solidFill>
              </a:rPr>
              <a:t>There are many beautiful uniforms for school... it’s funny ! </a:t>
            </a:r>
            <a:r>
              <a:rPr lang="fr-FR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4" name="Picture 8" descr="flybe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052513"/>
          </a:xfrm>
        </p:spPr>
        <p:txBody>
          <a:bodyPr/>
          <a:lstStyle/>
          <a:p>
            <a:pPr eaLnBrk="1" hangingPunct="1">
              <a:defRPr/>
            </a:pPr>
            <a:r>
              <a:rPr lang="fr-FR" u="sng" smtClean="0">
                <a:solidFill>
                  <a:schemeClr val="accent2"/>
                </a:solidFill>
              </a:rPr>
              <a:t>Premier Jour : Mercredi 8 Juin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13787" cy="5543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800" smtClean="0"/>
              <a:t>Nous partons à 11h15 du collège pour l’aéroport de Roissy.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800" smtClean="0">
                <a:solidFill>
                  <a:schemeClr val="hlink"/>
                </a:solidFill>
              </a:rPr>
              <a:t>   We start from the college at 11:15 am for Roissy airport.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280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800" smtClean="0"/>
              <a:t>Nous mangeons des sandwichs.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800" smtClean="0">
                <a:solidFill>
                  <a:schemeClr val="hlink"/>
                </a:solidFill>
              </a:rPr>
              <a:t>   We eat some sandwiches.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280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800" smtClean="0"/>
              <a:t>Nous volons avec un petit avion pendant une heure.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800" smtClean="0">
                <a:solidFill>
                  <a:schemeClr val="hlink"/>
                </a:solidFill>
              </a:rPr>
              <a:t>   We are flying with a little plane during one hour.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280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800" smtClean="0"/>
              <a:t>Le voyage se passe très bien.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800" smtClean="0">
                <a:solidFill>
                  <a:schemeClr val="hlink"/>
                </a:solidFill>
              </a:rPr>
              <a:t>   The travel is very well.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28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2800" smtClean="0">
              <a:solidFill>
                <a:schemeClr val="hlink"/>
              </a:solidFill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4572000" y="2708275"/>
            <a:ext cx="410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SAM_049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62238" y="836613"/>
            <a:ext cx="6481762" cy="48625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5888"/>
            <a:ext cx="4249736" cy="64087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100" dirty="0" smtClean="0"/>
              <a:t>Nous arrivons à environ 14h45 (heure anglaise) à l’aéroport d’Exeter et nous sommes très contents de découvrir l’Angleterre.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100" dirty="0" smtClean="0">
                <a:solidFill>
                  <a:schemeClr val="hlink"/>
                </a:solidFill>
              </a:rPr>
              <a:t>    </a:t>
            </a:r>
            <a:r>
              <a:rPr lang="fr-FR" sz="2100" dirty="0" err="1" smtClean="0">
                <a:solidFill>
                  <a:schemeClr val="hlink"/>
                </a:solidFill>
              </a:rPr>
              <a:t>We</a:t>
            </a:r>
            <a:r>
              <a:rPr lang="fr-FR" sz="2100" dirty="0" smtClean="0">
                <a:solidFill>
                  <a:schemeClr val="hlink"/>
                </a:solidFill>
              </a:rPr>
              <a:t> are landing </a:t>
            </a:r>
            <a:r>
              <a:rPr lang="fr-FR" sz="2100" dirty="0" err="1" smtClean="0">
                <a:solidFill>
                  <a:schemeClr val="hlink"/>
                </a:solidFill>
              </a:rPr>
              <a:t>at</a:t>
            </a:r>
            <a:r>
              <a:rPr lang="fr-FR" sz="2100" dirty="0" smtClean="0">
                <a:solidFill>
                  <a:schemeClr val="hlink"/>
                </a:solidFill>
              </a:rPr>
              <a:t> 14:45 (</a:t>
            </a:r>
            <a:r>
              <a:rPr lang="fr-FR" sz="2100" dirty="0" err="1" smtClean="0">
                <a:solidFill>
                  <a:schemeClr val="hlink"/>
                </a:solidFill>
              </a:rPr>
              <a:t>english</a:t>
            </a:r>
            <a:r>
              <a:rPr lang="fr-FR" sz="2100" dirty="0" smtClean="0">
                <a:solidFill>
                  <a:schemeClr val="hlink"/>
                </a:solidFill>
              </a:rPr>
              <a:t> </a:t>
            </a:r>
            <a:r>
              <a:rPr lang="fr-FR" sz="2100" dirty="0" err="1" smtClean="0">
                <a:solidFill>
                  <a:schemeClr val="hlink"/>
                </a:solidFill>
              </a:rPr>
              <a:t>hour</a:t>
            </a:r>
            <a:r>
              <a:rPr lang="fr-FR" sz="2100" dirty="0" smtClean="0">
                <a:solidFill>
                  <a:schemeClr val="hlink"/>
                </a:solidFill>
              </a:rPr>
              <a:t>) </a:t>
            </a:r>
            <a:r>
              <a:rPr lang="fr-FR" sz="2100" dirty="0" err="1" smtClean="0">
                <a:solidFill>
                  <a:schemeClr val="hlink"/>
                </a:solidFill>
              </a:rPr>
              <a:t>at</a:t>
            </a:r>
            <a:r>
              <a:rPr lang="fr-FR" sz="2100" dirty="0" smtClean="0">
                <a:solidFill>
                  <a:schemeClr val="hlink"/>
                </a:solidFill>
              </a:rPr>
              <a:t> Exeter </a:t>
            </a:r>
            <a:r>
              <a:rPr lang="fr-FR" sz="2100" dirty="0" err="1" smtClean="0">
                <a:solidFill>
                  <a:schemeClr val="hlink"/>
                </a:solidFill>
              </a:rPr>
              <a:t>airport</a:t>
            </a:r>
            <a:r>
              <a:rPr lang="fr-FR" sz="2100" dirty="0" smtClean="0">
                <a:solidFill>
                  <a:schemeClr val="hlink"/>
                </a:solidFill>
              </a:rPr>
              <a:t> and </a:t>
            </a:r>
            <a:r>
              <a:rPr lang="fr-FR" sz="2100" dirty="0" err="1" smtClean="0">
                <a:solidFill>
                  <a:schemeClr val="hlink"/>
                </a:solidFill>
              </a:rPr>
              <a:t>we</a:t>
            </a:r>
            <a:r>
              <a:rPr lang="fr-FR" sz="2100" dirty="0" smtClean="0">
                <a:solidFill>
                  <a:schemeClr val="hlink"/>
                </a:solidFill>
              </a:rPr>
              <a:t> are </a:t>
            </a:r>
            <a:r>
              <a:rPr lang="fr-FR" sz="2100" dirty="0" err="1" smtClean="0">
                <a:solidFill>
                  <a:schemeClr val="hlink"/>
                </a:solidFill>
              </a:rPr>
              <a:t>very</a:t>
            </a:r>
            <a:r>
              <a:rPr lang="fr-FR" sz="2100" dirty="0" smtClean="0">
                <a:solidFill>
                  <a:schemeClr val="hlink"/>
                </a:solidFill>
              </a:rPr>
              <a:t> happy to </a:t>
            </a:r>
            <a:r>
              <a:rPr lang="fr-FR" sz="2100" dirty="0" err="1" smtClean="0">
                <a:solidFill>
                  <a:schemeClr val="hlink"/>
                </a:solidFill>
              </a:rPr>
              <a:t>discover</a:t>
            </a:r>
            <a:r>
              <a:rPr lang="fr-FR" sz="2100" dirty="0" smtClean="0">
                <a:solidFill>
                  <a:schemeClr val="hlink"/>
                </a:solidFill>
              </a:rPr>
              <a:t> </a:t>
            </a:r>
            <a:r>
              <a:rPr lang="fr-FR" sz="2100" dirty="0" err="1" smtClean="0">
                <a:solidFill>
                  <a:schemeClr val="hlink"/>
                </a:solidFill>
              </a:rPr>
              <a:t>England</a:t>
            </a:r>
            <a:r>
              <a:rPr lang="fr-FR" sz="2100" dirty="0" smtClean="0">
                <a:solidFill>
                  <a:schemeClr val="hlink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21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100" dirty="0" smtClean="0"/>
              <a:t>Nous arrivons à l’hôtel où seront logées deux élèves ,D. </a:t>
            </a:r>
            <a:r>
              <a:rPr lang="fr-FR" sz="2100" dirty="0" err="1" smtClean="0"/>
              <a:t>Lavollée</a:t>
            </a:r>
            <a:r>
              <a:rPr lang="fr-FR" sz="2100" dirty="0" smtClean="0"/>
              <a:t>, N. </a:t>
            </a:r>
            <a:r>
              <a:rPr lang="fr-FR" sz="2100" dirty="0" err="1" smtClean="0"/>
              <a:t>Villet</a:t>
            </a:r>
            <a:r>
              <a:rPr lang="fr-FR" sz="2100" dirty="0" smtClean="0"/>
              <a:t> et L. Martin. Puis </a:t>
            </a:r>
            <a:r>
              <a:rPr lang="fr-FR" sz="2100" dirty="0" err="1" smtClean="0"/>
              <a:t>Ellina</a:t>
            </a:r>
            <a:r>
              <a:rPr lang="fr-FR" sz="2100" dirty="0" smtClean="0"/>
              <a:t> et moi découvrons nos familles d’</a:t>
            </a:r>
            <a:r>
              <a:rPr lang="fr-FR" sz="2100" dirty="0" err="1" smtClean="0"/>
              <a:t>acceuil</a:t>
            </a:r>
            <a:r>
              <a:rPr lang="fr-FR" sz="2100" dirty="0" smtClean="0"/>
              <a:t>, elles sont super !!!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100" dirty="0" smtClean="0">
                <a:solidFill>
                  <a:schemeClr val="hlink"/>
                </a:solidFill>
              </a:rPr>
              <a:t>    </a:t>
            </a:r>
            <a:r>
              <a:rPr lang="fr-FR" sz="2100" dirty="0" err="1" smtClean="0">
                <a:solidFill>
                  <a:schemeClr val="hlink"/>
                </a:solidFill>
              </a:rPr>
              <a:t>We</a:t>
            </a:r>
            <a:r>
              <a:rPr lang="fr-FR" sz="2100" dirty="0" smtClean="0">
                <a:solidFill>
                  <a:schemeClr val="hlink"/>
                </a:solidFill>
              </a:rPr>
              <a:t> are </a:t>
            </a:r>
            <a:r>
              <a:rPr lang="fr-FR" sz="2100" dirty="0" err="1" smtClean="0">
                <a:solidFill>
                  <a:schemeClr val="hlink"/>
                </a:solidFill>
              </a:rPr>
              <a:t>arriving</a:t>
            </a:r>
            <a:r>
              <a:rPr lang="fr-FR" sz="2100" dirty="0" smtClean="0">
                <a:solidFill>
                  <a:schemeClr val="hlink"/>
                </a:solidFill>
              </a:rPr>
              <a:t> </a:t>
            </a:r>
            <a:r>
              <a:rPr lang="fr-FR" sz="2100" dirty="0" err="1" smtClean="0">
                <a:solidFill>
                  <a:schemeClr val="hlink"/>
                </a:solidFill>
              </a:rPr>
              <a:t>at</a:t>
            </a:r>
            <a:r>
              <a:rPr lang="fr-FR" sz="2100" dirty="0" smtClean="0">
                <a:solidFill>
                  <a:schemeClr val="hlink"/>
                </a:solidFill>
              </a:rPr>
              <a:t> the </a:t>
            </a:r>
            <a:r>
              <a:rPr lang="fr-FR" sz="2100" dirty="0" err="1" smtClean="0">
                <a:solidFill>
                  <a:schemeClr val="hlink"/>
                </a:solidFill>
              </a:rPr>
              <a:t>hotel</a:t>
            </a:r>
            <a:r>
              <a:rPr lang="fr-FR" sz="2100" dirty="0" smtClean="0">
                <a:solidFill>
                  <a:schemeClr val="hlink"/>
                </a:solidFill>
              </a:rPr>
              <a:t> </a:t>
            </a:r>
            <a:r>
              <a:rPr lang="fr-FR" sz="2100" dirty="0" err="1" smtClean="0">
                <a:solidFill>
                  <a:schemeClr val="hlink"/>
                </a:solidFill>
              </a:rPr>
              <a:t>where</a:t>
            </a:r>
            <a:r>
              <a:rPr lang="fr-FR" sz="2100" dirty="0" smtClean="0">
                <a:solidFill>
                  <a:schemeClr val="hlink"/>
                </a:solidFill>
              </a:rPr>
              <a:t> 2 </a:t>
            </a:r>
            <a:r>
              <a:rPr lang="fr-FR" sz="2100" dirty="0" err="1" smtClean="0">
                <a:solidFill>
                  <a:schemeClr val="hlink"/>
                </a:solidFill>
              </a:rPr>
              <a:t>pupils</a:t>
            </a:r>
            <a:r>
              <a:rPr lang="fr-FR" sz="2100" dirty="0" smtClean="0">
                <a:solidFill>
                  <a:schemeClr val="hlink"/>
                </a:solidFill>
              </a:rPr>
              <a:t> and D. </a:t>
            </a:r>
            <a:r>
              <a:rPr lang="fr-FR" sz="2100" dirty="0" err="1" smtClean="0">
                <a:solidFill>
                  <a:schemeClr val="hlink"/>
                </a:solidFill>
              </a:rPr>
              <a:t>Lavollée</a:t>
            </a:r>
            <a:r>
              <a:rPr lang="fr-FR" sz="2100" dirty="0" smtClean="0">
                <a:solidFill>
                  <a:schemeClr val="hlink"/>
                </a:solidFill>
              </a:rPr>
              <a:t>, N. </a:t>
            </a:r>
            <a:r>
              <a:rPr lang="fr-FR" sz="2100" dirty="0" err="1" smtClean="0">
                <a:solidFill>
                  <a:schemeClr val="hlink"/>
                </a:solidFill>
              </a:rPr>
              <a:t>Villet</a:t>
            </a:r>
            <a:r>
              <a:rPr lang="fr-FR" sz="2100" dirty="0" smtClean="0">
                <a:solidFill>
                  <a:schemeClr val="hlink"/>
                </a:solidFill>
              </a:rPr>
              <a:t> et L. Martin </a:t>
            </a:r>
            <a:r>
              <a:rPr lang="fr-FR" sz="2100" dirty="0" err="1" smtClean="0">
                <a:solidFill>
                  <a:schemeClr val="hlink"/>
                </a:solidFill>
              </a:rPr>
              <a:t>will</a:t>
            </a:r>
            <a:r>
              <a:rPr lang="fr-FR" sz="2100" dirty="0" smtClean="0">
                <a:solidFill>
                  <a:schemeClr val="hlink"/>
                </a:solidFill>
              </a:rPr>
              <a:t> </a:t>
            </a:r>
            <a:r>
              <a:rPr lang="fr-FR" sz="2100" dirty="0" err="1" smtClean="0">
                <a:solidFill>
                  <a:schemeClr val="hlink"/>
                </a:solidFill>
              </a:rPr>
              <a:t>be</a:t>
            </a:r>
            <a:r>
              <a:rPr lang="fr-FR" sz="2100" dirty="0" smtClean="0">
                <a:solidFill>
                  <a:schemeClr val="hlink"/>
                </a:solidFill>
              </a:rPr>
              <a:t> </a:t>
            </a:r>
            <a:r>
              <a:rPr lang="fr-FR" sz="2100" dirty="0" err="1" smtClean="0">
                <a:solidFill>
                  <a:schemeClr val="hlink"/>
                </a:solidFill>
              </a:rPr>
              <a:t>living.Than</a:t>
            </a:r>
            <a:r>
              <a:rPr lang="fr-FR" sz="2100" dirty="0" smtClean="0">
                <a:solidFill>
                  <a:schemeClr val="hlink"/>
                </a:solidFill>
              </a:rPr>
              <a:t> </a:t>
            </a:r>
            <a:r>
              <a:rPr lang="fr-FR" sz="2100" dirty="0" err="1" smtClean="0">
                <a:solidFill>
                  <a:schemeClr val="hlink"/>
                </a:solidFill>
              </a:rPr>
              <a:t>Ellina</a:t>
            </a:r>
            <a:r>
              <a:rPr lang="fr-FR" sz="2100" dirty="0" smtClean="0">
                <a:solidFill>
                  <a:schemeClr val="hlink"/>
                </a:solidFill>
              </a:rPr>
              <a:t> and me </a:t>
            </a:r>
            <a:r>
              <a:rPr lang="fr-FR" sz="2100" dirty="0" err="1" smtClean="0">
                <a:solidFill>
                  <a:schemeClr val="hlink"/>
                </a:solidFill>
              </a:rPr>
              <a:t>discover</a:t>
            </a:r>
            <a:r>
              <a:rPr lang="fr-FR" sz="2100" dirty="0" smtClean="0">
                <a:solidFill>
                  <a:schemeClr val="hlink"/>
                </a:solidFill>
              </a:rPr>
              <a:t> </a:t>
            </a:r>
            <a:r>
              <a:rPr lang="fr-FR" sz="2100" dirty="0" err="1" smtClean="0">
                <a:solidFill>
                  <a:schemeClr val="hlink"/>
                </a:solidFill>
              </a:rPr>
              <a:t>our</a:t>
            </a:r>
            <a:r>
              <a:rPr lang="fr-FR" sz="2100" dirty="0" smtClean="0">
                <a:solidFill>
                  <a:schemeClr val="hlink"/>
                </a:solidFill>
              </a:rPr>
              <a:t> hosts </a:t>
            </a:r>
            <a:r>
              <a:rPr lang="fr-FR" sz="2100" dirty="0" err="1" smtClean="0">
                <a:solidFill>
                  <a:schemeClr val="hlink"/>
                </a:solidFill>
              </a:rPr>
              <a:t>family</a:t>
            </a:r>
            <a:r>
              <a:rPr lang="fr-FR" sz="2100" dirty="0" smtClean="0">
                <a:solidFill>
                  <a:schemeClr val="hlink"/>
                </a:solidFill>
              </a:rPr>
              <a:t>. Our hosts </a:t>
            </a:r>
            <a:r>
              <a:rPr lang="fr-FR" sz="2100" dirty="0" err="1" smtClean="0">
                <a:solidFill>
                  <a:schemeClr val="hlink"/>
                </a:solidFill>
              </a:rPr>
              <a:t>families</a:t>
            </a:r>
            <a:r>
              <a:rPr lang="fr-FR" sz="2100" dirty="0" smtClean="0">
                <a:solidFill>
                  <a:schemeClr val="hlink"/>
                </a:solidFill>
              </a:rPr>
              <a:t> are  super !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21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8229600" cy="61912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fr-FR" smtClean="0"/>
              <a:t>Avec ma famille d’accueil, nous allons nous promener avec leurs deux chiens Max et Liz dans un endroit magnifique avec une rivière mais j’ai oublié mon appareil photo.</a:t>
            </a:r>
            <a:r>
              <a:rPr lang="fr-FR" smtClean="0">
                <a:solidFill>
                  <a:schemeClr val="accent1"/>
                </a:solidFill>
              </a:rPr>
              <a:t>  </a:t>
            </a:r>
            <a:r>
              <a:rPr lang="fr-FR" smtClean="0">
                <a:solidFill>
                  <a:schemeClr val="hlink"/>
                </a:solidFill>
              </a:rPr>
              <a:t>My host family and me are walking with their dogs Max and Liz to a wonderful place with a river but I forgot my camera.</a:t>
            </a:r>
          </a:p>
          <a:p>
            <a:pPr eaLnBrk="1" hangingPunct="1">
              <a:buFontTx/>
              <a:buNone/>
              <a:defRPr/>
            </a:pPr>
            <a:endParaRPr lang="fr-FR" smtClean="0"/>
          </a:p>
          <a:p>
            <a:pPr eaLnBrk="1" hangingPunct="1">
              <a:buFontTx/>
              <a:buNone/>
              <a:defRPr/>
            </a:pPr>
            <a:r>
              <a:rPr lang="fr-FR" smtClean="0"/>
              <a:t>Après, Ben et moi jouons aux jeux videos et je m’endors à 10h.                               </a:t>
            </a:r>
            <a:r>
              <a:rPr lang="fr-FR" smtClean="0">
                <a:solidFill>
                  <a:schemeClr val="hlink"/>
                </a:solidFill>
              </a:rPr>
              <a:t>Than, Ben and me are playing video games and I am sleeping at 10:00.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5" descr="SAM_049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hangingPunct="1">
              <a:defRPr/>
            </a:pPr>
            <a:r>
              <a:rPr lang="fr-FR" u="sng" smtClean="0">
                <a:solidFill>
                  <a:schemeClr val="accent2"/>
                </a:solidFill>
              </a:rPr>
              <a:t>Deuxième jour : Jeudi 9 Juin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3455987" cy="460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000" smtClean="0"/>
              <a:t>Avec Ben, nous allons à son college et ensuite nous rencontrons les autres delegations au collège de Braunton.                        </a:t>
            </a:r>
            <a:r>
              <a:rPr lang="fr-FR" sz="2000" smtClean="0">
                <a:solidFill>
                  <a:schemeClr val="hlink"/>
                </a:solidFill>
              </a:rPr>
              <a:t>Ben and me are going to his college and than we are meeting the other delegations at Braunton College.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200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000" smtClean="0"/>
              <a:t>Nous commençons la chasse au trésor dans la ville de Braunton.                               </a:t>
            </a:r>
            <a:r>
              <a:rPr lang="fr-FR" sz="2000" smtClean="0">
                <a:solidFill>
                  <a:schemeClr val="hlink"/>
                </a:solidFill>
              </a:rPr>
              <a:t>We begin the treasure hunt in Braunton’s town</a:t>
            </a:r>
            <a:r>
              <a:rPr lang="fr-FR" sz="200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2000" smtClean="0"/>
          </a:p>
        </p:txBody>
      </p:sp>
      <p:pic>
        <p:nvPicPr>
          <p:cNvPr id="68612" name="Picture 4" descr="SAM_049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5375" y="4149725"/>
            <a:ext cx="3311525" cy="2484438"/>
          </a:xfrm>
          <a:prstGeom prst="rect">
            <a:avLst/>
          </a:prstGeom>
          <a:solidFill>
            <a:schemeClr val="tx1">
              <a:alpha val="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SAM_052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048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r-FR" sz="2800" smtClean="0"/>
              <a:t>2h après nous revenons, et nous sommes très fatigués.                                                   </a:t>
            </a:r>
            <a:r>
              <a:rPr lang="fr-FR" sz="2800" smtClean="0">
                <a:solidFill>
                  <a:schemeClr val="hlink"/>
                </a:solidFill>
              </a:rPr>
              <a:t>After 2 hours, we come back, and we are very exhausted.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r-FR" sz="280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r-FR" sz="2800" smtClean="0"/>
              <a:t>Maintenant les différentes délégations préparent leur repas.                                                 </a:t>
            </a:r>
            <a:r>
              <a:rPr lang="fr-FR" sz="2800" smtClean="0">
                <a:solidFill>
                  <a:schemeClr val="hlink"/>
                </a:solidFill>
              </a:rPr>
              <a:t>Now the differents delegations are cooking their meal.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r-FR" sz="280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r-FR" sz="2800" smtClean="0"/>
              <a:t>Après nous mangeons les différentes spécialités des délégations…… c’est bon !</a:t>
            </a:r>
            <a:r>
              <a:rPr lang="fr-FR" sz="2800" smtClean="0">
                <a:solidFill>
                  <a:schemeClr val="hlink"/>
                </a:solidFill>
              </a:rPr>
              <a:t>                    Than we eat the differents delegations’ specialities……it’s good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SAM_053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7594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fr-FR" sz="2400" smtClean="0"/>
              <a:t>Après, Ben et moi rentrons et allons au bowling avec ses amis.                                                                     </a:t>
            </a:r>
            <a:r>
              <a:rPr lang="fr-FR" sz="2400" smtClean="0">
                <a:solidFill>
                  <a:schemeClr val="hlink"/>
                </a:solidFill>
              </a:rPr>
              <a:t>Than, Ben and me come back at home and go to the bowling with his friends .</a:t>
            </a:r>
          </a:p>
          <a:p>
            <a:pPr eaLnBrk="1" hangingPunct="1">
              <a:buFontTx/>
              <a:buNone/>
              <a:defRPr/>
            </a:pPr>
            <a:endParaRPr lang="fr-FR" sz="2400" smtClean="0"/>
          </a:p>
          <a:p>
            <a:pPr eaLnBrk="1" hangingPunct="1">
              <a:buFontTx/>
              <a:buNone/>
              <a:defRPr/>
            </a:pPr>
            <a:r>
              <a:rPr lang="fr-FR" sz="2400" smtClean="0"/>
              <a:t>Nous nous amusons bien.                                                </a:t>
            </a:r>
            <a:r>
              <a:rPr lang="fr-FR" sz="2400" smtClean="0">
                <a:solidFill>
                  <a:schemeClr val="hlink"/>
                </a:solidFill>
              </a:rPr>
              <a:t>We have fun. </a:t>
            </a:r>
          </a:p>
          <a:p>
            <a:pPr eaLnBrk="1" hangingPunct="1">
              <a:buFontTx/>
              <a:buNone/>
              <a:defRPr/>
            </a:pPr>
            <a:endParaRPr lang="fr-FR" sz="2400" smtClean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fr-FR" sz="2400" smtClean="0"/>
              <a:t>Je suis très content car je                                                suis premier !!!                                                                             </a:t>
            </a:r>
            <a:r>
              <a:rPr lang="fr-FR" sz="2400" smtClean="0">
                <a:solidFill>
                  <a:schemeClr val="hlink"/>
                </a:solidFill>
              </a:rPr>
              <a:t>I am so happy because                                               I am the first !!!</a:t>
            </a:r>
          </a:p>
          <a:p>
            <a:pPr eaLnBrk="1" hangingPunct="1">
              <a:buFontTx/>
              <a:buNone/>
              <a:defRPr/>
            </a:pPr>
            <a:endParaRPr lang="fr-FR" sz="2400" smtClean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fr-FR" sz="2400" smtClean="0"/>
              <a:t>Ensuite, nous chantons.                                                  </a:t>
            </a:r>
            <a:r>
              <a:rPr lang="fr-FR" sz="2400" smtClean="0">
                <a:solidFill>
                  <a:schemeClr val="hlink"/>
                </a:solidFill>
              </a:rPr>
              <a:t>Than, we are singing.</a:t>
            </a:r>
          </a:p>
          <a:p>
            <a:pPr eaLnBrk="1" hangingPunct="1">
              <a:buFontTx/>
              <a:buNone/>
              <a:defRPr/>
            </a:pPr>
            <a:endParaRPr lang="fr-FR" sz="2400" smtClean="0"/>
          </a:p>
        </p:txBody>
      </p:sp>
      <p:pic>
        <p:nvPicPr>
          <p:cNvPr id="70661" name="Picture 5" descr="SAM_054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538" y="1484313"/>
            <a:ext cx="3529012" cy="2646362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0662" name="Picture 6" descr="SAM_054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7538" y="4076700"/>
            <a:ext cx="3529012" cy="2644775"/>
          </a:xfrm>
          <a:prstGeom prst="rect">
            <a:avLst/>
          </a:prstGeom>
          <a:noFill/>
          <a:ln w="635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7" name="Picture 7" descr="SAM_05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r-FR" smtClean="0"/>
              <a:t>Ce matin, nous allons en bus à la plage avec les autres délégations.</a:t>
            </a:r>
            <a:r>
              <a:rPr lang="fr-FR" smtClean="0">
                <a:solidFill>
                  <a:schemeClr val="hlink"/>
                </a:solidFill>
              </a:rPr>
              <a:t>                             This morning, we are going by bus at the beach with the other delegations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r-FR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r-FR" smtClean="0"/>
              <a:t>Nous faisons du surf et j’arrive à tenir debout sur ma planche mais la mer est froide !                                                   </a:t>
            </a:r>
            <a:r>
              <a:rPr lang="fr-FR" smtClean="0">
                <a:solidFill>
                  <a:schemeClr val="hlink"/>
                </a:solidFill>
              </a:rPr>
              <a:t>We are surfing and I can stand on my board but the see is cold !</a:t>
            </a:r>
            <a:endParaRPr lang="fr-FR" smtClean="0"/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468313" y="115888"/>
            <a:ext cx="813593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400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Troisième jour : Vendredi 10 Juin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686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r-FR" sz="2400" dirty="0" smtClean="0"/>
              <a:t>Après, nous allons à Exeter en bus.                                     </a:t>
            </a:r>
            <a:r>
              <a:rPr lang="fr-FR" sz="2400" dirty="0" err="1" smtClean="0">
                <a:solidFill>
                  <a:schemeClr val="hlink"/>
                </a:solidFill>
              </a:rPr>
              <a:t>After</a:t>
            </a:r>
            <a:r>
              <a:rPr lang="fr-FR" sz="2400" dirty="0" smtClean="0">
                <a:solidFill>
                  <a:schemeClr val="hlink"/>
                </a:solidFill>
              </a:rPr>
              <a:t> </a:t>
            </a:r>
            <a:r>
              <a:rPr lang="fr-FR" sz="2400" dirty="0" err="1" smtClean="0">
                <a:solidFill>
                  <a:schemeClr val="hlink"/>
                </a:solidFill>
              </a:rPr>
              <a:t>surfing</a:t>
            </a:r>
            <a:r>
              <a:rPr lang="fr-FR" sz="2400" dirty="0" smtClean="0">
                <a:solidFill>
                  <a:schemeClr val="hlink"/>
                </a:solidFill>
              </a:rPr>
              <a:t>, </a:t>
            </a:r>
            <a:r>
              <a:rPr lang="fr-FR" sz="2400" dirty="0" err="1" smtClean="0">
                <a:solidFill>
                  <a:schemeClr val="hlink"/>
                </a:solidFill>
              </a:rPr>
              <a:t>we</a:t>
            </a:r>
            <a:r>
              <a:rPr lang="fr-FR" sz="2400" dirty="0" smtClean="0">
                <a:solidFill>
                  <a:schemeClr val="hlink"/>
                </a:solidFill>
              </a:rPr>
              <a:t> are </a:t>
            </a:r>
            <a:r>
              <a:rPr lang="fr-FR" sz="2400" dirty="0" err="1" smtClean="0">
                <a:solidFill>
                  <a:schemeClr val="hlink"/>
                </a:solidFill>
              </a:rPr>
              <a:t>going</a:t>
            </a:r>
            <a:r>
              <a:rPr lang="fr-FR" sz="2400" dirty="0" smtClean="0">
                <a:solidFill>
                  <a:schemeClr val="hlink"/>
                </a:solidFill>
              </a:rPr>
              <a:t> to Exeter by bus.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r-FR" sz="2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r-FR" sz="2400" dirty="0" smtClean="0"/>
              <a:t>Nous voyons                                                                        la cathédrale…                         </a:t>
            </a:r>
            <a:r>
              <a:rPr lang="fr-FR" sz="2400" dirty="0" smtClean="0">
                <a:solidFill>
                  <a:schemeClr val="hlink"/>
                </a:solidFill>
              </a:rPr>
              <a:t>                                      </a:t>
            </a:r>
            <a:r>
              <a:rPr lang="fr-FR" sz="2400" dirty="0" err="1" smtClean="0">
                <a:solidFill>
                  <a:schemeClr val="hlink"/>
                </a:solidFill>
              </a:rPr>
              <a:t>We</a:t>
            </a:r>
            <a:r>
              <a:rPr lang="fr-FR" sz="2400" dirty="0" smtClean="0">
                <a:solidFill>
                  <a:schemeClr val="hlink"/>
                </a:solidFill>
              </a:rPr>
              <a:t> </a:t>
            </a:r>
            <a:r>
              <a:rPr lang="fr-FR" sz="2400" dirty="0" err="1" smtClean="0">
                <a:solidFill>
                  <a:schemeClr val="hlink"/>
                </a:solidFill>
              </a:rPr>
              <a:t>see</a:t>
            </a:r>
            <a:r>
              <a:rPr lang="fr-FR" sz="2400" dirty="0" smtClean="0">
                <a:solidFill>
                  <a:schemeClr val="hlink"/>
                </a:solidFill>
              </a:rPr>
              <a:t> the                                                                     </a:t>
            </a:r>
            <a:r>
              <a:rPr lang="fr-FR" sz="2400" dirty="0" err="1" smtClean="0">
                <a:solidFill>
                  <a:schemeClr val="hlink"/>
                </a:solidFill>
              </a:rPr>
              <a:t>cathedral</a:t>
            </a:r>
            <a:r>
              <a:rPr lang="fr-FR" sz="2400" dirty="0" smtClean="0">
                <a:solidFill>
                  <a:schemeClr val="hlink"/>
                </a:solidFill>
              </a:rPr>
              <a:t>…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r-FR" sz="2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r-FR" sz="2400" dirty="0" smtClean="0"/>
              <a:t>Nous achetons                                                               des souvenirs…                                                             </a:t>
            </a:r>
            <a:r>
              <a:rPr lang="fr-FR" sz="2400" dirty="0" err="1" smtClean="0">
                <a:solidFill>
                  <a:schemeClr val="hlink"/>
                </a:solidFill>
              </a:rPr>
              <a:t>We</a:t>
            </a:r>
            <a:r>
              <a:rPr lang="fr-FR" sz="2400" dirty="0" smtClean="0">
                <a:solidFill>
                  <a:schemeClr val="hlink"/>
                </a:solidFill>
              </a:rPr>
              <a:t> </a:t>
            </a:r>
            <a:r>
              <a:rPr lang="fr-FR" sz="2400" dirty="0" err="1" smtClean="0">
                <a:solidFill>
                  <a:schemeClr val="hlink"/>
                </a:solidFill>
              </a:rPr>
              <a:t>buy</a:t>
            </a:r>
            <a:r>
              <a:rPr lang="fr-FR" sz="2400" dirty="0" smtClean="0">
                <a:solidFill>
                  <a:schemeClr val="hlink"/>
                </a:solidFill>
              </a:rPr>
              <a:t> </a:t>
            </a:r>
            <a:r>
              <a:rPr lang="fr-FR" sz="2400" dirty="0" err="1" smtClean="0">
                <a:solidFill>
                  <a:schemeClr val="hlink"/>
                </a:solidFill>
              </a:rPr>
              <a:t>some</a:t>
            </a:r>
            <a:r>
              <a:rPr lang="fr-FR" sz="2400" dirty="0" smtClean="0">
                <a:solidFill>
                  <a:schemeClr val="hlink"/>
                </a:solidFill>
              </a:rPr>
              <a:t>                                                                souvenirs…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r-FR" sz="2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r-FR" sz="2400" dirty="0" smtClean="0"/>
              <a:t>Et nous rentrons à la maison.                                         </a:t>
            </a:r>
            <a:r>
              <a:rPr lang="fr-FR" sz="2400" dirty="0" smtClean="0">
                <a:solidFill>
                  <a:schemeClr val="hlink"/>
                </a:solidFill>
              </a:rPr>
              <a:t>And </a:t>
            </a:r>
            <a:r>
              <a:rPr lang="fr-FR" sz="2400" dirty="0" err="1" smtClean="0">
                <a:solidFill>
                  <a:schemeClr val="hlink"/>
                </a:solidFill>
              </a:rPr>
              <a:t>we</a:t>
            </a:r>
            <a:r>
              <a:rPr lang="fr-FR" sz="2400" dirty="0" smtClean="0">
                <a:solidFill>
                  <a:schemeClr val="hlink"/>
                </a:solidFill>
              </a:rPr>
              <a:t> come back </a:t>
            </a:r>
            <a:r>
              <a:rPr lang="fr-FR" sz="2400" dirty="0" err="1" smtClean="0">
                <a:solidFill>
                  <a:schemeClr val="hlink"/>
                </a:solidFill>
              </a:rPr>
              <a:t>at</a:t>
            </a:r>
            <a:r>
              <a:rPr lang="fr-FR" sz="2400" dirty="0" smtClean="0">
                <a:solidFill>
                  <a:schemeClr val="hlink"/>
                </a:solidFill>
              </a:rPr>
              <a:t> home.</a:t>
            </a:r>
            <a:endParaRPr lang="fr-FR" sz="2400" dirty="0" smtClean="0"/>
          </a:p>
        </p:txBody>
      </p:sp>
      <p:pic>
        <p:nvPicPr>
          <p:cNvPr id="94212" name="Picture 4" descr="SAM_057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9475" y="1268413"/>
            <a:ext cx="4968875" cy="3725862"/>
          </a:xfrm>
          <a:prstGeom prst="rect">
            <a:avLst/>
          </a:prstGeom>
          <a:noFill/>
          <a:ln w="635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céan">
  <a:themeElements>
    <a:clrScheme name="Océ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é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é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483</TotalTime>
  <Words>977</Words>
  <Application>Microsoft Office PowerPoint</Application>
  <PresentationFormat>Affichage à l'écran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Océan</vt:lpstr>
      <vt:lpstr>Diapositive 1</vt:lpstr>
      <vt:lpstr>Premier Jour : Mercredi 8 Juin</vt:lpstr>
      <vt:lpstr>Diapositive 3</vt:lpstr>
      <vt:lpstr>Diapositive 4</vt:lpstr>
      <vt:lpstr>Deuxième jour : Jeudi 9 Juin</vt:lpstr>
      <vt:lpstr>Diapositive 6</vt:lpstr>
      <vt:lpstr>Diapositive 7</vt:lpstr>
      <vt:lpstr>Diapositive 8</vt:lpstr>
      <vt:lpstr>Diapositive 9</vt:lpstr>
      <vt:lpstr>Quatrième jour : Samedi 11 Juin</vt:lpstr>
      <vt:lpstr>Diapositive 11</vt:lpstr>
      <vt:lpstr>Dernier jour : Dimanche 12 Juin  </vt:lpstr>
      <vt:lpstr>Bonus</vt:lpstr>
    </vt:vector>
  </TitlesOfParts>
  <Company>STSIA3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Comenius  « Differents Numbers Some Values »</dc:title>
  <dc:creator>MEN</dc:creator>
  <cp:lastModifiedBy>TECHNICIEN INFO</cp:lastModifiedBy>
  <cp:revision>71</cp:revision>
  <dcterms:created xsi:type="dcterms:W3CDTF">2011-06-15T12:01:54Z</dcterms:created>
  <dcterms:modified xsi:type="dcterms:W3CDTF">2011-09-28T12:22:19Z</dcterms:modified>
</cp:coreProperties>
</file>