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handoutMasterIdLst>
    <p:handoutMasterId r:id="rId16"/>
  </p:handoutMasterIdLst>
  <p:sldIdLst>
    <p:sldId id="262" r:id="rId2"/>
    <p:sldId id="272" r:id="rId3"/>
    <p:sldId id="257" r:id="rId4"/>
    <p:sldId id="259" r:id="rId5"/>
    <p:sldId id="263" r:id="rId6"/>
    <p:sldId id="256" r:id="rId7"/>
    <p:sldId id="264" r:id="rId8"/>
    <p:sldId id="274" r:id="rId9"/>
    <p:sldId id="267" r:id="rId10"/>
    <p:sldId id="269" r:id="rId11"/>
    <p:sldId id="270" r:id="rId12"/>
    <p:sldId id="273" r:id="rId13"/>
    <p:sldId id="275" r:id="rId14"/>
    <p:sldId id="261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99FF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0" autoAdjust="0"/>
    <p:restoredTop sz="94581" autoAdjust="0"/>
  </p:normalViewPr>
  <p:slideViewPr>
    <p:cSldViewPr>
      <p:cViewPr>
        <p:scale>
          <a:sx n="66" d="100"/>
          <a:sy n="66" d="100"/>
        </p:scale>
        <p:origin x="-16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A18356-65FD-4794-90AA-B78BAF598FF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D0E0B-0E47-4505-A558-BFA559B455A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4620B-CA72-4D60-993C-572ABF60AFA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186A9-D5F8-4196-96F8-C51CCD8881A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AB422E-3EB1-4B5E-9418-7C442D9C684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86D43-0D60-4B5D-8656-667D1A35E6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E6BEF-E019-4F47-8A6A-EE78E182D5D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FA0A-B745-41CE-A2F5-BFDBB970C0A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95B96-83A6-4168-BF54-48055A146D4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E0D43-4B17-4483-AB50-8B94A371CD7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0D76-76A7-488D-A717-E6FFA93706C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7A544-4B09-4388-AFD5-357A00FA19F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FAA46-3EBD-4D2D-90B4-360403282B2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5368D0-5934-4E1D-96F4-47F4B45E86F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o.st/cgi-bin/eolost_image.cgi?x_service=image&amp;x_image=http://lh6.ggpht.com/_kUZQyAtuhcg/SEkRSlReZcI/AAAAAAAAAls/Dqvxwu_Xjqo/DSCF0688.JPG&amp;x_type=JPG&amp;x_dimension=960%20x%201280&amp;x_site=http://picasaweb.google.com&amp;x_context=&amp;x_query=aeroport%20orly&amp;x_skin=" TargetMode="Externa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 b="-4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323850" y="5589588"/>
            <a:ext cx="8424863" cy="93662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58403"/>
              </a:avLst>
            </a:prstTxWarp>
          </a:bodyPr>
          <a:lstStyle/>
          <a:p>
            <a:pPr algn="ctr"/>
            <a:r>
              <a:rPr lang="fr-FR" sz="32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  <a:latin typeface="Arial Black"/>
              </a:rPr>
              <a:t>REUNION DE PROJET COMENIUS</a:t>
            </a: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8569325" cy="7921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fr-FR" sz="3200" b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  <a:latin typeface="Arial Black"/>
              </a:rPr>
              <a:t>DIFFERENT NUMBERS. SAME VALUES</a:t>
            </a: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2124075" y="4221163"/>
            <a:ext cx="4968875" cy="108108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fr-FR" sz="32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  <a:latin typeface="Arial Black"/>
              </a:rPr>
              <a:t>Accueil à l'ISC</a:t>
            </a:r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1908175" y="1700213"/>
            <a:ext cx="5256213" cy="2087562"/>
          </a:xfrm>
          <a:prstGeom prst="ellipse">
            <a:avLst/>
          </a:prstGeom>
          <a:gradFill rotWithShape="1">
            <a:gsLst>
              <a:gs pos="0">
                <a:srgbClr val="3399FF">
                  <a:alpha val="39000"/>
                </a:srgbClr>
              </a:gs>
              <a:gs pos="50000">
                <a:srgbClr val="3399FF">
                  <a:gamma/>
                  <a:tint val="66667"/>
                  <a:invGamma/>
                  <a:alpha val="75000"/>
                </a:srgbClr>
              </a:gs>
              <a:gs pos="100000">
                <a:srgbClr val="3399FF">
                  <a:alpha val="39000"/>
                </a:srgbClr>
              </a:gs>
            </a:gsLst>
            <a:lin ang="18900000" scaled="1"/>
          </a:gradFill>
          <a:ln w="101600">
            <a:pattFill prst="pct5">
              <a:fgClr>
                <a:schemeClr val="accent2"/>
              </a:fgClr>
              <a:bgClr>
                <a:srgbClr val="FFFF00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9731" name="Group 35"/>
          <p:cNvGrpSpPr>
            <a:grpSpLocks/>
          </p:cNvGrpSpPr>
          <p:nvPr/>
        </p:nvGrpSpPr>
        <p:grpSpPr bwMode="auto">
          <a:xfrm>
            <a:off x="2411413" y="1844675"/>
            <a:ext cx="4392612" cy="1784350"/>
            <a:chOff x="1519" y="1162"/>
            <a:chExt cx="2767" cy="1124"/>
          </a:xfrm>
        </p:grpSpPr>
        <p:pic>
          <p:nvPicPr>
            <p:cNvPr id="29720" name="Picture 24" descr="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62" y="1893"/>
              <a:ext cx="337" cy="325"/>
            </a:xfrm>
            <a:prstGeom prst="rect">
              <a:avLst/>
            </a:prstGeom>
            <a:noFill/>
          </p:spPr>
        </p:pic>
        <p:pic>
          <p:nvPicPr>
            <p:cNvPr id="29721" name="Picture 25" descr="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519" y="1649"/>
              <a:ext cx="430" cy="407"/>
            </a:xfrm>
            <a:prstGeom prst="rect">
              <a:avLst/>
            </a:prstGeom>
            <a:noFill/>
          </p:spPr>
        </p:pic>
        <p:pic>
          <p:nvPicPr>
            <p:cNvPr id="29722" name="Picture 26" descr="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560" y="1406"/>
              <a:ext cx="354" cy="345"/>
            </a:xfrm>
            <a:prstGeom prst="rect">
              <a:avLst/>
            </a:prstGeom>
            <a:noFill/>
          </p:spPr>
        </p:pic>
        <p:pic>
          <p:nvPicPr>
            <p:cNvPr id="29723" name="Picture 27" descr="4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791" y="1207"/>
              <a:ext cx="544" cy="471"/>
            </a:xfrm>
            <a:prstGeom prst="rect">
              <a:avLst/>
            </a:prstGeom>
            <a:noFill/>
          </p:spPr>
        </p:pic>
        <p:pic>
          <p:nvPicPr>
            <p:cNvPr id="29724" name="Picture 28" descr="5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832" y="1690"/>
              <a:ext cx="454" cy="392"/>
            </a:xfrm>
            <a:prstGeom prst="rect">
              <a:avLst/>
            </a:prstGeom>
            <a:noFill/>
          </p:spPr>
        </p:pic>
        <p:pic>
          <p:nvPicPr>
            <p:cNvPr id="29725" name="Picture 29" descr="6"/>
            <p:cNvPicPr>
              <a:picLocks noChangeAspect="1" noChangeArrowheads="1"/>
            </p:cNvPicPr>
            <p:nvPr/>
          </p:nvPicPr>
          <p:blipFill>
            <a:blip r:embed="rId8" cstate="screen"/>
            <a:srcRect l="16728" r="8272"/>
            <a:stretch>
              <a:fillRect/>
            </a:stretch>
          </p:blipFill>
          <p:spPr bwMode="auto">
            <a:xfrm>
              <a:off x="3288" y="1842"/>
              <a:ext cx="408" cy="444"/>
            </a:xfrm>
            <a:prstGeom prst="rect">
              <a:avLst/>
            </a:prstGeom>
            <a:noFill/>
          </p:spPr>
        </p:pic>
        <p:pic>
          <p:nvPicPr>
            <p:cNvPr id="29726" name="Picture 30" descr="7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879" y="1609"/>
              <a:ext cx="391" cy="366"/>
            </a:xfrm>
            <a:prstGeom prst="rect">
              <a:avLst/>
            </a:prstGeom>
            <a:noFill/>
          </p:spPr>
        </p:pic>
        <p:pic>
          <p:nvPicPr>
            <p:cNvPr id="29727" name="Picture 31" descr="8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061" y="1244"/>
              <a:ext cx="363" cy="325"/>
            </a:xfrm>
            <a:prstGeom prst="rect">
              <a:avLst/>
            </a:prstGeom>
            <a:noFill/>
          </p:spPr>
        </p:pic>
        <p:pic>
          <p:nvPicPr>
            <p:cNvPr id="29729" name="Picture 33" descr="0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426" y="1162"/>
              <a:ext cx="576" cy="486"/>
            </a:xfrm>
            <a:prstGeom prst="rect">
              <a:avLst/>
            </a:prstGeom>
            <a:noFill/>
          </p:spPr>
        </p:pic>
        <p:pic>
          <p:nvPicPr>
            <p:cNvPr id="29730" name="Picture 34" descr="9 BIS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rot="184332">
              <a:off x="2154" y="1797"/>
              <a:ext cx="281" cy="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 r="-1395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4" name="Picture 16" descr="SACRE COEUR"/>
          <p:cNvPicPr>
            <a:picLocks noChangeAspect="1" noChangeArrowheads="1"/>
          </p:cNvPicPr>
          <p:nvPr/>
        </p:nvPicPr>
        <p:blipFill>
          <a:blip r:embed="rId3" cstate="screen"/>
          <a:srcRect l="14415" t="9160" r="11076" b="15779"/>
          <a:stretch>
            <a:fillRect/>
          </a:stretch>
        </p:blipFill>
        <p:spPr bwMode="auto">
          <a:xfrm>
            <a:off x="5003800" y="692150"/>
            <a:ext cx="887413" cy="1008063"/>
          </a:xfrm>
          <a:prstGeom prst="rect">
            <a:avLst/>
          </a:prstGeom>
          <a:noFill/>
        </p:spPr>
      </p:pic>
      <p:pic>
        <p:nvPicPr>
          <p:cNvPr id="43025" name="Picture 17" descr="ARC DE TRIOMPH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675" y="1773238"/>
            <a:ext cx="701675" cy="719137"/>
          </a:xfrm>
          <a:prstGeom prst="rect">
            <a:avLst/>
          </a:prstGeom>
          <a:noFill/>
        </p:spPr>
      </p:pic>
      <p:pic>
        <p:nvPicPr>
          <p:cNvPr id="43031" name="Picture 23" descr="MADELEIN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6100" y="2003425"/>
            <a:ext cx="57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2" name="Picture 24" descr="LOUVRE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0563" y="2636838"/>
            <a:ext cx="13684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3" name="Picture 25" descr="OPERA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3438" y="2012950"/>
            <a:ext cx="7921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4" name="Picture 26" descr="BEAUBOUR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435600" y="2276475"/>
            <a:ext cx="10080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5" name="Picture 27" descr="normal_hotel-de-ville-paris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80063" y="2708275"/>
            <a:ext cx="7921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8" name="Picture 20" descr="OBELISQUE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211638" y="1916113"/>
            <a:ext cx="447675" cy="1223962"/>
          </a:xfrm>
          <a:prstGeom prst="rect">
            <a:avLst/>
          </a:prstGeom>
          <a:noFill/>
        </p:spPr>
      </p:pic>
      <p:pic>
        <p:nvPicPr>
          <p:cNvPr id="43036" name="Picture 28" descr="notre_dame_de_paris_facade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435600" y="2997200"/>
            <a:ext cx="6270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7" name="Picture 29" descr="Paris_Assemblee_Nationale_DSC00074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067175" y="2708275"/>
            <a:ext cx="9366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8" name="Picture 30" descr="TOUR EIFFEL"/>
          <p:cNvPicPr>
            <a:picLocks noChangeAspect="1" noChangeArrowheads="1"/>
          </p:cNvPicPr>
          <p:nvPr/>
        </p:nvPicPr>
        <p:blipFill>
          <a:blip r:embed="rId13" cstate="screen">
            <a:lum bright="18000" contrast="12000"/>
          </a:blip>
          <a:srcRect/>
          <a:stretch>
            <a:fillRect/>
          </a:stretch>
        </p:blipFill>
        <p:spPr bwMode="auto">
          <a:xfrm>
            <a:off x="2843213" y="2133600"/>
            <a:ext cx="10779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430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430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43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3000" fill="hold"/>
                                        <p:tgtEl>
                                          <p:spTgt spid="43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3000" fill="hold"/>
                                        <p:tgtEl>
                                          <p:spTgt spid="43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3000" fill="hold"/>
                                        <p:tgtEl>
                                          <p:spTgt spid="43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9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3000" fill="hold"/>
                                        <p:tgtEl>
                                          <p:spTgt spid="43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3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0"/>
                            </p:stCondLst>
                            <p:childTnLst>
                              <p:par>
                                <p:cTn id="9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3000" fill="hold"/>
                                        <p:tgtEl>
                                          <p:spTgt spid="43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1000"/>
                            </p:stCondLst>
                            <p:childTnLst>
                              <p:par>
                                <p:cTn id="10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3000" fill="hold"/>
                                        <p:tgtEl>
                                          <p:spTgt spid="43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3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3000" fill="hold"/>
                                        <p:tgtEl>
                                          <p:spTgt spid="43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3000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3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3000"/>
                            </p:stCondLst>
                            <p:childTnLst>
                              <p:par>
                                <p:cTn id="1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indefinite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43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Arial Black" pitchFamily="34" charset="0"/>
              </a:rPr>
              <a:t>Samedi 9 octobre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3024188"/>
          </a:xfrm>
        </p:spPr>
        <p:txBody>
          <a:bodyPr/>
          <a:lstStyle/>
          <a:p>
            <a:r>
              <a:rPr lang="fr-FR" sz="2000">
                <a:latin typeface="Arial Black" pitchFamily="34" charset="0"/>
              </a:rPr>
              <a:t>Les élèves en famille</a:t>
            </a:r>
          </a:p>
          <a:p>
            <a:endParaRPr lang="fr-FR" sz="2000">
              <a:latin typeface="Arial Black" pitchFamily="34" charset="0"/>
            </a:endParaRPr>
          </a:p>
          <a:p>
            <a:endParaRPr lang="fr-FR" sz="2000">
              <a:latin typeface="Arial Black" pitchFamily="34" charset="0"/>
            </a:endParaRPr>
          </a:p>
          <a:p>
            <a:endParaRPr lang="fr-FR" sz="2000">
              <a:latin typeface="Arial Black" pitchFamily="34" charset="0"/>
            </a:endParaRPr>
          </a:p>
          <a:p>
            <a:r>
              <a:rPr lang="fr-FR" sz="2000">
                <a:latin typeface="Arial Black" pitchFamily="34" charset="0"/>
              </a:rPr>
              <a:t>Visite libre de Paris pour les professeurs</a:t>
            </a:r>
          </a:p>
        </p:txBody>
      </p:sp>
      <p:pic>
        <p:nvPicPr>
          <p:cNvPr id="45073" name="Picture 1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1844675"/>
            <a:ext cx="1366838" cy="1366838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6FFFF"/>
              </a:clrFrom>
              <a:clrTo>
                <a:srgbClr val="F6FFFF">
                  <a:alpha val="0"/>
                </a:srgbClr>
              </a:clrTo>
            </a:clrChange>
          </a:blip>
          <a:srcRect t="12500" b="12408"/>
          <a:stretch>
            <a:fillRect/>
          </a:stretch>
        </p:blipFill>
        <p:spPr bwMode="auto">
          <a:xfrm>
            <a:off x="6443663" y="4868863"/>
            <a:ext cx="1727200" cy="1296987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NUAGES"/>
          <p:cNvPicPr>
            <a:picLocks noChangeAspect="1" noChangeArrowheads="1"/>
          </p:cNvPicPr>
          <p:nvPr/>
        </p:nvPicPr>
        <p:blipFill>
          <a:blip r:embed="rId2" cstate="screen">
            <a:lum bright="24000" contrast="-18000"/>
          </a:blip>
          <a:srcRect/>
          <a:stretch>
            <a:fillRect/>
          </a:stretch>
        </p:blipFill>
        <p:spPr bwMode="auto">
          <a:xfrm>
            <a:off x="179388" y="12700"/>
            <a:ext cx="8964612" cy="6845300"/>
          </a:xfrm>
          <a:prstGeom prst="rect">
            <a:avLst/>
          </a:prstGeom>
          <a:noFill/>
        </p:spPr>
      </p:pic>
      <p:sp>
        <p:nvSpPr>
          <p:cNvPr id="593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550" y="5589588"/>
            <a:ext cx="7772400" cy="503237"/>
          </a:xfrm>
          <a:ln/>
        </p:spPr>
        <p:txBody>
          <a:bodyPr>
            <a:flatTx/>
          </a:bodyPr>
          <a:lstStyle/>
          <a:p>
            <a:r>
              <a:rPr lang="fr-FR" sz="2400">
                <a:latin typeface="Arial Black" pitchFamily="34" charset="0"/>
              </a:rPr>
              <a:t>Départ  des délégations</a:t>
            </a:r>
          </a:p>
        </p:txBody>
      </p:sp>
      <p:sp>
        <p:nvSpPr>
          <p:cNvPr id="59526" name="Rectangle 13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620713"/>
            <a:ext cx="6400800" cy="479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>
                <a:latin typeface="Arial Black" pitchFamily="34" charset="0"/>
              </a:rPr>
              <a:t>Dimanche 10 octobre</a:t>
            </a:r>
          </a:p>
        </p:txBody>
      </p:sp>
      <p:grpSp>
        <p:nvGrpSpPr>
          <p:cNvPr id="59401" name="Group 9"/>
          <p:cNvGrpSpPr>
            <a:grpSpLocks noChangeAspect="1"/>
          </p:cNvGrpSpPr>
          <p:nvPr/>
        </p:nvGrpSpPr>
        <p:grpSpPr bwMode="auto">
          <a:xfrm rot="19657565" flipH="1">
            <a:off x="3276600" y="2852738"/>
            <a:ext cx="1524000" cy="504825"/>
            <a:chOff x="1655" y="2840"/>
            <a:chExt cx="2722" cy="881"/>
          </a:xfrm>
        </p:grpSpPr>
        <p:sp>
          <p:nvSpPr>
            <p:cNvPr id="5940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655" y="2840"/>
              <a:ext cx="2722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03" name="Freeform 11"/>
            <p:cNvSpPr>
              <a:spLocks/>
            </p:cNvSpPr>
            <p:nvPr/>
          </p:nvSpPr>
          <p:spPr bwMode="auto">
            <a:xfrm>
              <a:off x="1655" y="2840"/>
              <a:ext cx="2705" cy="839"/>
            </a:xfrm>
            <a:custGeom>
              <a:avLst/>
              <a:gdLst/>
              <a:ahLst/>
              <a:cxnLst>
                <a:cxn ang="0">
                  <a:pos x="158" y="20"/>
                </a:cxn>
                <a:cxn ang="0">
                  <a:pos x="180" y="0"/>
                </a:cxn>
                <a:cxn ang="0">
                  <a:pos x="232" y="0"/>
                </a:cxn>
                <a:cxn ang="0">
                  <a:pos x="297" y="0"/>
                </a:cxn>
                <a:cxn ang="0">
                  <a:pos x="610" y="467"/>
                </a:cxn>
                <a:cxn ang="0">
                  <a:pos x="627" y="494"/>
                </a:cxn>
                <a:cxn ang="0">
                  <a:pos x="686" y="544"/>
                </a:cxn>
                <a:cxn ang="0">
                  <a:pos x="767" y="563"/>
                </a:cxn>
                <a:cxn ang="0">
                  <a:pos x="835" y="565"/>
                </a:cxn>
                <a:cxn ang="0">
                  <a:pos x="941" y="563"/>
                </a:cxn>
                <a:cxn ang="0">
                  <a:pos x="1081" y="559"/>
                </a:cxn>
                <a:cxn ang="0">
                  <a:pos x="1243" y="556"/>
                </a:cxn>
                <a:cxn ang="0">
                  <a:pos x="1423" y="553"/>
                </a:cxn>
                <a:cxn ang="0">
                  <a:pos x="1614" y="547"/>
                </a:cxn>
                <a:cxn ang="0">
                  <a:pos x="1808" y="544"/>
                </a:cxn>
                <a:cxn ang="0">
                  <a:pos x="1999" y="542"/>
                </a:cxn>
                <a:cxn ang="0">
                  <a:pos x="2177" y="542"/>
                </a:cxn>
                <a:cxn ang="0">
                  <a:pos x="2338" y="545"/>
                </a:cxn>
                <a:cxn ang="0">
                  <a:pos x="2402" y="547"/>
                </a:cxn>
                <a:cxn ang="0">
                  <a:pos x="2466" y="559"/>
                </a:cxn>
                <a:cxn ang="0">
                  <a:pos x="2559" y="594"/>
                </a:cxn>
                <a:cxn ang="0">
                  <a:pos x="2590" y="628"/>
                </a:cxn>
                <a:cxn ang="0">
                  <a:pos x="2604" y="637"/>
                </a:cxn>
                <a:cxn ang="0">
                  <a:pos x="2648" y="652"/>
                </a:cxn>
                <a:cxn ang="0">
                  <a:pos x="2684" y="675"/>
                </a:cxn>
                <a:cxn ang="0">
                  <a:pos x="2705" y="712"/>
                </a:cxn>
                <a:cxn ang="0">
                  <a:pos x="2670" y="755"/>
                </a:cxn>
                <a:cxn ang="0">
                  <a:pos x="2581" y="801"/>
                </a:cxn>
                <a:cxn ang="0">
                  <a:pos x="2479" y="826"/>
                </a:cxn>
                <a:cxn ang="0">
                  <a:pos x="2425" y="827"/>
                </a:cxn>
                <a:cxn ang="0">
                  <a:pos x="2299" y="829"/>
                </a:cxn>
                <a:cxn ang="0">
                  <a:pos x="2139" y="832"/>
                </a:cxn>
                <a:cxn ang="0">
                  <a:pos x="1993" y="834"/>
                </a:cxn>
                <a:cxn ang="0">
                  <a:pos x="1906" y="835"/>
                </a:cxn>
                <a:cxn ang="0">
                  <a:pos x="1885" y="835"/>
                </a:cxn>
                <a:cxn ang="0">
                  <a:pos x="1835" y="837"/>
                </a:cxn>
                <a:cxn ang="0">
                  <a:pos x="1749" y="839"/>
                </a:cxn>
                <a:cxn ang="0">
                  <a:pos x="1637" y="839"/>
                </a:cxn>
                <a:cxn ang="0">
                  <a:pos x="1503" y="839"/>
                </a:cxn>
                <a:cxn ang="0">
                  <a:pos x="1357" y="835"/>
                </a:cxn>
                <a:cxn ang="0">
                  <a:pos x="1204" y="830"/>
                </a:cxn>
                <a:cxn ang="0">
                  <a:pos x="1051" y="821"/>
                </a:cxn>
                <a:cxn ang="0">
                  <a:pos x="906" y="809"/>
                </a:cxn>
                <a:cxn ang="0">
                  <a:pos x="774" y="792"/>
                </a:cxn>
                <a:cxn ang="0">
                  <a:pos x="661" y="771"/>
                </a:cxn>
                <a:cxn ang="0">
                  <a:pos x="622" y="763"/>
                </a:cxn>
                <a:cxn ang="0">
                  <a:pos x="527" y="746"/>
                </a:cxn>
                <a:cxn ang="0">
                  <a:pos x="406" y="725"/>
                </a:cxn>
                <a:cxn ang="0">
                  <a:pos x="296" y="702"/>
                </a:cxn>
                <a:cxn ang="0">
                  <a:pos x="228" y="684"/>
                </a:cxn>
                <a:cxn ang="0">
                  <a:pos x="216" y="654"/>
                </a:cxn>
                <a:cxn ang="0">
                  <a:pos x="0" y="553"/>
                </a:cxn>
                <a:cxn ang="0">
                  <a:pos x="16" y="544"/>
                </a:cxn>
                <a:cxn ang="0">
                  <a:pos x="58" y="533"/>
                </a:cxn>
                <a:cxn ang="0">
                  <a:pos x="117" y="547"/>
                </a:cxn>
                <a:cxn ang="0">
                  <a:pos x="203" y="573"/>
                </a:cxn>
                <a:cxn ang="0">
                  <a:pos x="263" y="592"/>
                </a:cxn>
              </a:cxnLst>
              <a:rect l="0" t="0" r="r" b="b"/>
              <a:pathLst>
                <a:path w="2705" h="839">
                  <a:moveTo>
                    <a:pt x="269" y="594"/>
                  </a:moveTo>
                  <a:lnTo>
                    <a:pt x="157" y="24"/>
                  </a:lnTo>
                  <a:lnTo>
                    <a:pt x="158" y="20"/>
                  </a:lnTo>
                  <a:lnTo>
                    <a:pt x="161" y="12"/>
                  </a:lnTo>
                  <a:lnTo>
                    <a:pt x="168" y="3"/>
                  </a:lnTo>
                  <a:lnTo>
                    <a:pt x="180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32" y="0"/>
                  </a:lnTo>
                  <a:lnTo>
                    <a:pt x="256" y="0"/>
                  </a:lnTo>
                  <a:lnTo>
                    <a:pt x="278" y="0"/>
                  </a:lnTo>
                  <a:lnTo>
                    <a:pt x="297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610" y="467"/>
                  </a:lnTo>
                  <a:lnTo>
                    <a:pt x="611" y="470"/>
                  </a:lnTo>
                  <a:lnTo>
                    <a:pt x="616" y="481"/>
                  </a:lnTo>
                  <a:lnTo>
                    <a:pt x="627" y="494"/>
                  </a:lnTo>
                  <a:lnTo>
                    <a:pt x="641" y="511"/>
                  </a:lnTo>
                  <a:lnTo>
                    <a:pt x="661" y="528"/>
                  </a:lnTo>
                  <a:lnTo>
                    <a:pt x="686" y="544"/>
                  </a:lnTo>
                  <a:lnTo>
                    <a:pt x="717" y="556"/>
                  </a:lnTo>
                  <a:lnTo>
                    <a:pt x="754" y="563"/>
                  </a:lnTo>
                  <a:lnTo>
                    <a:pt x="767" y="563"/>
                  </a:lnTo>
                  <a:lnTo>
                    <a:pt x="785" y="565"/>
                  </a:lnTo>
                  <a:lnTo>
                    <a:pt x="808" y="565"/>
                  </a:lnTo>
                  <a:lnTo>
                    <a:pt x="835" y="565"/>
                  </a:lnTo>
                  <a:lnTo>
                    <a:pt x="866" y="565"/>
                  </a:lnTo>
                  <a:lnTo>
                    <a:pt x="902" y="563"/>
                  </a:lnTo>
                  <a:lnTo>
                    <a:pt x="941" y="563"/>
                  </a:lnTo>
                  <a:lnTo>
                    <a:pt x="985" y="563"/>
                  </a:lnTo>
                  <a:lnTo>
                    <a:pt x="1030" y="561"/>
                  </a:lnTo>
                  <a:lnTo>
                    <a:pt x="1081" y="559"/>
                  </a:lnTo>
                  <a:lnTo>
                    <a:pt x="1132" y="559"/>
                  </a:lnTo>
                  <a:lnTo>
                    <a:pt x="1186" y="557"/>
                  </a:lnTo>
                  <a:lnTo>
                    <a:pt x="1243" y="556"/>
                  </a:lnTo>
                  <a:lnTo>
                    <a:pt x="1301" y="554"/>
                  </a:lnTo>
                  <a:lnTo>
                    <a:pt x="1362" y="553"/>
                  </a:lnTo>
                  <a:lnTo>
                    <a:pt x="1423" y="553"/>
                  </a:lnTo>
                  <a:lnTo>
                    <a:pt x="1486" y="551"/>
                  </a:lnTo>
                  <a:lnTo>
                    <a:pt x="1550" y="549"/>
                  </a:lnTo>
                  <a:lnTo>
                    <a:pt x="1614" y="547"/>
                  </a:lnTo>
                  <a:lnTo>
                    <a:pt x="1678" y="547"/>
                  </a:lnTo>
                  <a:lnTo>
                    <a:pt x="1743" y="545"/>
                  </a:lnTo>
                  <a:lnTo>
                    <a:pt x="1808" y="544"/>
                  </a:lnTo>
                  <a:lnTo>
                    <a:pt x="1872" y="544"/>
                  </a:lnTo>
                  <a:lnTo>
                    <a:pt x="1935" y="544"/>
                  </a:lnTo>
                  <a:lnTo>
                    <a:pt x="1999" y="542"/>
                  </a:lnTo>
                  <a:lnTo>
                    <a:pt x="2060" y="542"/>
                  </a:lnTo>
                  <a:lnTo>
                    <a:pt x="2120" y="542"/>
                  </a:lnTo>
                  <a:lnTo>
                    <a:pt x="2177" y="542"/>
                  </a:lnTo>
                  <a:lnTo>
                    <a:pt x="2233" y="544"/>
                  </a:lnTo>
                  <a:lnTo>
                    <a:pt x="2288" y="544"/>
                  </a:lnTo>
                  <a:lnTo>
                    <a:pt x="2338" y="545"/>
                  </a:lnTo>
                  <a:lnTo>
                    <a:pt x="2387" y="547"/>
                  </a:lnTo>
                  <a:lnTo>
                    <a:pt x="2391" y="547"/>
                  </a:lnTo>
                  <a:lnTo>
                    <a:pt x="2402" y="547"/>
                  </a:lnTo>
                  <a:lnTo>
                    <a:pt x="2419" y="549"/>
                  </a:lnTo>
                  <a:lnTo>
                    <a:pt x="2440" y="553"/>
                  </a:lnTo>
                  <a:lnTo>
                    <a:pt x="2466" y="559"/>
                  </a:lnTo>
                  <a:lnTo>
                    <a:pt x="2495" y="566"/>
                  </a:lnTo>
                  <a:lnTo>
                    <a:pt x="2526" y="578"/>
                  </a:lnTo>
                  <a:lnTo>
                    <a:pt x="2559" y="594"/>
                  </a:lnTo>
                  <a:lnTo>
                    <a:pt x="2571" y="602"/>
                  </a:lnTo>
                  <a:lnTo>
                    <a:pt x="2580" y="616"/>
                  </a:lnTo>
                  <a:lnTo>
                    <a:pt x="2590" y="628"/>
                  </a:lnTo>
                  <a:lnTo>
                    <a:pt x="2592" y="633"/>
                  </a:lnTo>
                  <a:lnTo>
                    <a:pt x="2595" y="635"/>
                  </a:lnTo>
                  <a:lnTo>
                    <a:pt x="2604" y="637"/>
                  </a:lnTo>
                  <a:lnTo>
                    <a:pt x="2617" y="640"/>
                  </a:lnTo>
                  <a:lnTo>
                    <a:pt x="2632" y="645"/>
                  </a:lnTo>
                  <a:lnTo>
                    <a:pt x="2648" y="652"/>
                  </a:lnTo>
                  <a:lnTo>
                    <a:pt x="2663" y="659"/>
                  </a:lnTo>
                  <a:lnTo>
                    <a:pt x="2675" y="667"/>
                  </a:lnTo>
                  <a:lnTo>
                    <a:pt x="2684" y="675"/>
                  </a:lnTo>
                  <a:lnTo>
                    <a:pt x="2696" y="687"/>
                  </a:lnTo>
                  <a:lnTo>
                    <a:pt x="2704" y="698"/>
                  </a:lnTo>
                  <a:lnTo>
                    <a:pt x="2705" y="712"/>
                  </a:lnTo>
                  <a:lnTo>
                    <a:pt x="2696" y="734"/>
                  </a:lnTo>
                  <a:lnTo>
                    <a:pt x="2688" y="743"/>
                  </a:lnTo>
                  <a:lnTo>
                    <a:pt x="2670" y="755"/>
                  </a:lnTo>
                  <a:lnTo>
                    <a:pt x="2645" y="771"/>
                  </a:lnTo>
                  <a:lnTo>
                    <a:pt x="2614" y="786"/>
                  </a:lnTo>
                  <a:lnTo>
                    <a:pt x="2581" y="801"/>
                  </a:lnTo>
                  <a:lnTo>
                    <a:pt x="2545" y="814"/>
                  </a:lnTo>
                  <a:lnTo>
                    <a:pt x="2511" y="821"/>
                  </a:lnTo>
                  <a:lnTo>
                    <a:pt x="2479" y="826"/>
                  </a:lnTo>
                  <a:lnTo>
                    <a:pt x="2472" y="826"/>
                  </a:lnTo>
                  <a:lnTo>
                    <a:pt x="2454" y="826"/>
                  </a:lnTo>
                  <a:lnTo>
                    <a:pt x="2425" y="827"/>
                  </a:lnTo>
                  <a:lnTo>
                    <a:pt x="2390" y="827"/>
                  </a:lnTo>
                  <a:lnTo>
                    <a:pt x="2347" y="827"/>
                  </a:lnTo>
                  <a:lnTo>
                    <a:pt x="2299" y="829"/>
                  </a:lnTo>
                  <a:lnTo>
                    <a:pt x="2247" y="829"/>
                  </a:lnTo>
                  <a:lnTo>
                    <a:pt x="2192" y="830"/>
                  </a:lnTo>
                  <a:lnTo>
                    <a:pt x="2139" y="832"/>
                  </a:lnTo>
                  <a:lnTo>
                    <a:pt x="2087" y="832"/>
                  </a:lnTo>
                  <a:lnTo>
                    <a:pt x="2038" y="834"/>
                  </a:lnTo>
                  <a:lnTo>
                    <a:pt x="1993" y="834"/>
                  </a:lnTo>
                  <a:lnTo>
                    <a:pt x="1956" y="834"/>
                  </a:lnTo>
                  <a:lnTo>
                    <a:pt x="1926" y="835"/>
                  </a:lnTo>
                  <a:lnTo>
                    <a:pt x="1906" y="835"/>
                  </a:lnTo>
                  <a:lnTo>
                    <a:pt x="1897" y="835"/>
                  </a:lnTo>
                  <a:lnTo>
                    <a:pt x="1893" y="835"/>
                  </a:lnTo>
                  <a:lnTo>
                    <a:pt x="1885" y="835"/>
                  </a:lnTo>
                  <a:lnTo>
                    <a:pt x="1873" y="835"/>
                  </a:lnTo>
                  <a:lnTo>
                    <a:pt x="1855" y="837"/>
                  </a:lnTo>
                  <a:lnTo>
                    <a:pt x="1835" y="837"/>
                  </a:lnTo>
                  <a:lnTo>
                    <a:pt x="1809" y="837"/>
                  </a:lnTo>
                  <a:lnTo>
                    <a:pt x="1780" y="837"/>
                  </a:lnTo>
                  <a:lnTo>
                    <a:pt x="1749" y="839"/>
                  </a:lnTo>
                  <a:lnTo>
                    <a:pt x="1715" y="839"/>
                  </a:lnTo>
                  <a:lnTo>
                    <a:pt x="1677" y="839"/>
                  </a:lnTo>
                  <a:lnTo>
                    <a:pt x="1637" y="839"/>
                  </a:lnTo>
                  <a:lnTo>
                    <a:pt x="1595" y="839"/>
                  </a:lnTo>
                  <a:lnTo>
                    <a:pt x="1550" y="839"/>
                  </a:lnTo>
                  <a:lnTo>
                    <a:pt x="1503" y="839"/>
                  </a:lnTo>
                  <a:lnTo>
                    <a:pt x="1457" y="837"/>
                  </a:lnTo>
                  <a:lnTo>
                    <a:pt x="1408" y="837"/>
                  </a:lnTo>
                  <a:lnTo>
                    <a:pt x="1357" y="835"/>
                  </a:lnTo>
                  <a:lnTo>
                    <a:pt x="1307" y="834"/>
                  </a:lnTo>
                  <a:lnTo>
                    <a:pt x="1256" y="832"/>
                  </a:lnTo>
                  <a:lnTo>
                    <a:pt x="1204" y="830"/>
                  </a:lnTo>
                  <a:lnTo>
                    <a:pt x="1154" y="829"/>
                  </a:lnTo>
                  <a:lnTo>
                    <a:pt x="1102" y="826"/>
                  </a:lnTo>
                  <a:lnTo>
                    <a:pt x="1051" y="821"/>
                  </a:lnTo>
                  <a:lnTo>
                    <a:pt x="1002" y="818"/>
                  </a:lnTo>
                  <a:lnTo>
                    <a:pt x="953" y="815"/>
                  </a:lnTo>
                  <a:lnTo>
                    <a:pt x="906" y="809"/>
                  </a:lnTo>
                  <a:lnTo>
                    <a:pt x="859" y="805"/>
                  </a:lnTo>
                  <a:lnTo>
                    <a:pt x="816" y="800"/>
                  </a:lnTo>
                  <a:lnTo>
                    <a:pt x="774" y="792"/>
                  </a:lnTo>
                  <a:lnTo>
                    <a:pt x="734" y="786"/>
                  </a:lnTo>
                  <a:lnTo>
                    <a:pt x="695" y="779"/>
                  </a:lnTo>
                  <a:lnTo>
                    <a:pt x="661" y="771"/>
                  </a:lnTo>
                  <a:lnTo>
                    <a:pt x="656" y="771"/>
                  </a:lnTo>
                  <a:lnTo>
                    <a:pt x="644" y="767"/>
                  </a:lnTo>
                  <a:lnTo>
                    <a:pt x="622" y="763"/>
                  </a:lnTo>
                  <a:lnTo>
                    <a:pt x="595" y="758"/>
                  </a:lnTo>
                  <a:lnTo>
                    <a:pt x="562" y="753"/>
                  </a:lnTo>
                  <a:lnTo>
                    <a:pt x="527" y="746"/>
                  </a:lnTo>
                  <a:lnTo>
                    <a:pt x="487" y="739"/>
                  </a:lnTo>
                  <a:lnTo>
                    <a:pt x="447" y="733"/>
                  </a:lnTo>
                  <a:lnTo>
                    <a:pt x="406" y="725"/>
                  </a:lnTo>
                  <a:lnTo>
                    <a:pt x="367" y="717"/>
                  </a:lnTo>
                  <a:lnTo>
                    <a:pt x="330" y="710"/>
                  </a:lnTo>
                  <a:lnTo>
                    <a:pt x="296" y="702"/>
                  </a:lnTo>
                  <a:lnTo>
                    <a:pt x="267" y="695"/>
                  </a:lnTo>
                  <a:lnTo>
                    <a:pt x="244" y="690"/>
                  </a:lnTo>
                  <a:lnTo>
                    <a:pt x="228" y="684"/>
                  </a:lnTo>
                  <a:lnTo>
                    <a:pt x="221" y="679"/>
                  </a:lnTo>
                  <a:lnTo>
                    <a:pt x="214" y="666"/>
                  </a:lnTo>
                  <a:lnTo>
                    <a:pt x="216" y="654"/>
                  </a:lnTo>
                  <a:lnTo>
                    <a:pt x="218" y="647"/>
                  </a:lnTo>
                  <a:lnTo>
                    <a:pt x="221" y="643"/>
                  </a:lnTo>
                  <a:lnTo>
                    <a:pt x="0" y="553"/>
                  </a:lnTo>
                  <a:lnTo>
                    <a:pt x="1" y="551"/>
                  </a:lnTo>
                  <a:lnTo>
                    <a:pt x="8" y="547"/>
                  </a:lnTo>
                  <a:lnTo>
                    <a:pt x="16" y="544"/>
                  </a:lnTo>
                  <a:lnTo>
                    <a:pt x="28" y="539"/>
                  </a:lnTo>
                  <a:lnTo>
                    <a:pt x="42" y="535"/>
                  </a:lnTo>
                  <a:lnTo>
                    <a:pt x="58" y="533"/>
                  </a:lnTo>
                  <a:lnTo>
                    <a:pt x="75" y="533"/>
                  </a:lnTo>
                  <a:lnTo>
                    <a:pt x="92" y="539"/>
                  </a:lnTo>
                  <a:lnTo>
                    <a:pt x="117" y="547"/>
                  </a:lnTo>
                  <a:lnTo>
                    <a:pt x="146" y="556"/>
                  </a:lnTo>
                  <a:lnTo>
                    <a:pt x="175" y="565"/>
                  </a:lnTo>
                  <a:lnTo>
                    <a:pt x="203" y="573"/>
                  </a:lnTo>
                  <a:lnTo>
                    <a:pt x="229" y="582"/>
                  </a:lnTo>
                  <a:lnTo>
                    <a:pt x="250" y="588"/>
                  </a:lnTo>
                  <a:lnTo>
                    <a:pt x="263" y="592"/>
                  </a:lnTo>
                  <a:lnTo>
                    <a:pt x="269" y="5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04" name="Freeform 12"/>
            <p:cNvSpPr>
              <a:spLocks/>
            </p:cNvSpPr>
            <p:nvPr/>
          </p:nvSpPr>
          <p:spPr bwMode="auto">
            <a:xfrm>
              <a:off x="1831" y="2859"/>
              <a:ext cx="2387" cy="624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1" y="5"/>
                </a:cxn>
                <a:cxn ang="0">
                  <a:pos x="61" y="4"/>
                </a:cxn>
                <a:cxn ang="0">
                  <a:pos x="116" y="0"/>
                </a:cxn>
                <a:cxn ang="0">
                  <a:pos x="136" y="5"/>
                </a:cxn>
                <a:cxn ang="0">
                  <a:pos x="169" y="46"/>
                </a:cxn>
                <a:cxn ang="0">
                  <a:pos x="198" y="93"/>
                </a:cxn>
                <a:cxn ang="0">
                  <a:pos x="259" y="194"/>
                </a:cxn>
                <a:cxn ang="0">
                  <a:pos x="334" y="315"/>
                </a:cxn>
                <a:cxn ang="0">
                  <a:pos x="401" y="425"/>
                </a:cxn>
                <a:cxn ang="0">
                  <a:pos x="439" y="489"/>
                </a:cxn>
                <a:cxn ang="0">
                  <a:pos x="454" y="504"/>
                </a:cxn>
                <a:cxn ang="0">
                  <a:pos x="504" y="537"/>
                </a:cxn>
                <a:cxn ang="0">
                  <a:pos x="562" y="559"/>
                </a:cxn>
                <a:cxn ang="0">
                  <a:pos x="640" y="561"/>
                </a:cxn>
                <a:cxn ang="0">
                  <a:pos x="764" y="561"/>
                </a:cxn>
                <a:cxn ang="0">
                  <a:pos x="903" y="559"/>
                </a:cxn>
                <a:cxn ang="0">
                  <a:pos x="1028" y="558"/>
                </a:cxn>
                <a:cxn ang="0">
                  <a:pos x="1112" y="555"/>
                </a:cxn>
                <a:cxn ang="0">
                  <a:pos x="1143" y="552"/>
                </a:cxn>
                <a:cxn ang="0">
                  <a:pos x="1212" y="550"/>
                </a:cxn>
                <a:cxn ang="0">
                  <a:pos x="1315" y="549"/>
                </a:cxn>
                <a:cxn ang="0">
                  <a:pos x="1444" y="547"/>
                </a:cxn>
                <a:cxn ang="0">
                  <a:pos x="1591" y="547"/>
                </a:cxn>
                <a:cxn ang="0">
                  <a:pos x="1743" y="546"/>
                </a:cxn>
                <a:cxn ang="0">
                  <a:pos x="1892" y="546"/>
                </a:cxn>
                <a:cxn ang="0">
                  <a:pos x="2026" y="544"/>
                </a:cxn>
                <a:cxn ang="0">
                  <a:pos x="2137" y="546"/>
                </a:cxn>
                <a:cxn ang="0">
                  <a:pos x="2214" y="547"/>
                </a:cxn>
                <a:cxn ang="0">
                  <a:pos x="2247" y="549"/>
                </a:cxn>
                <a:cxn ang="0">
                  <a:pos x="2297" y="561"/>
                </a:cxn>
                <a:cxn ang="0">
                  <a:pos x="2357" y="581"/>
                </a:cxn>
                <a:cxn ang="0">
                  <a:pos x="2387" y="607"/>
                </a:cxn>
                <a:cxn ang="0">
                  <a:pos x="2371" y="618"/>
                </a:cxn>
                <a:cxn ang="0">
                  <a:pos x="2318" y="614"/>
                </a:cxn>
                <a:cxn ang="0">
                  <a:pos x="2256" y="602"/>
                </a:cxn>
                <a:cxn ang="0">
                  <a:pos x="2142" y="601"/>
                </a:cxn>
                <a:cxn ang="0">
                  <a:pos x="1962" y="601"/>
                </a:cxn>
                <a:cxn ang="0">
                  <a:pos x="1732" y="602"/>
                </a:cxn>
                <a:cxn ang="0">
                  <a:pos x="1473" y="605"/>
                </a:cxn>
                <a:cxn ang="0">
                  <a:pos x="1203" y="610"/>
                </a:cxn>
                <a:cxn ang="0">
                  <a:pos x="939" y="616"/>
                </a:cxn>
                <a:cxn ang="0">
                  <a:pos x="699" y="619"/>
                </a:cxn>
                <a:cxn ang="0">
                  <a:pos x="502" y="622"/>
                </a:cxn>
                <a:cxn ang="0">
                  <a:pos x="364" y="624"/>
                </a:cxn>
                <a:cxn ang="0">
                  <a:pos x="306" y="624"/>
                </a:cxn>
                <a:cxn ang="0">
                  <a:pos x="222" y="607"/>
                </a:cxn>
                <a:cxn ang="0">
                  <a:pos x="134" y="581"/>
                </a:cxn>
              </a:cxnLst>
              <a:rect l="0" t="0" r="r" b="b"/>
              <a:pathLst>
                <a:path w="2387" h="624">
                  <a:moveTo>
                    <a:pt x="109" y="575"/>
                  </a:moveTo>
                  <a:lnTo>
                    <a:pt x="0" y="21"/>
                  </a:lnTo>
                  <a:lnTo>
                    <a:pt x="2" y="19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21" y="5"/>
                  </a:lnTo>
                  <a:lnTo>
                    <a:pt x="29" y="5"/>
                  </a:lnTo>
                  <a:lnTo>
                    <a:pt x="44" y="5"/>
                  </a:lnTo>
                  <a:lnTo>
                    <a:pt x="61" y="4"/>
                  </a:lnTo>
                  <a:lnTo>
                    <a:pt x="80" y="1"/>
                  </a:lnTo>
                  <a:lnTo>
                    <a:pt x="100" y="1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5"/>
                  </a:lnTo>
                  <a:lnTo>
                    <a:pt x="147" y="17"/>
                  </a:lnTo>
                  <a:lnTo>
                    <a:pt x="159" y="33"/>
                  </a:lnTo>
                  <a:lnTo>
                    <a:pt x="169" y="46"/>
                  </a:lnTo>
                  <a:lnTo>
                    <a:pt x="173" y="53"/>
                  </a:lnTo>
                  <a:lnTo>
                    <a:pt x="183" y="70"/>
                  </a:lnTo>
                  <a:lnTo>
                    <a:pt x="198" y="93"/>
                  </a:lnTo>
                  <a:lnTo>
                    <a:pt x="215" y="122"/>
                  </a:lnTo>
                  <a:lnTo>
                    <a:pt x="236" y="156"/>
                  </a:lnTo>
                  <a:lnTo>
                    <a:pt x="259" y="194"/>
                  </a:lnTo>
                  <a:lnTo>
                    <a:pt x="284" y="233"/>
                  </a:lnTo>
                  <a:lnTo>
                    <a:pt x="308" y="274"/>
                  </a:lnTo>
                  <a:lnTo>
                    <a:pt x="334" y="315"/>
                  </a:lnTo>
                  <a:lnTo>
                    <a:pt x="357" y="357"/>
                  </a:lnTo>
                  <a:lnTo>
                    <a:pt x="381" y="393"/>
                  </a:lnTo>
                  <a:lnTo>
                    <a:pt x="401" y="425"/>
                  </a:lnTo>
                  <a:lnTo>
                    <a:pt x="417" y="454"/>
                  </a:lnTo>
                  <a:lnTo>
                    <a:pt x="431" y="475"/>
                  </a:lnTo>
                  <a:lnTo>
                    <a:pt x="439" y="489"/>
                  </a:lnTo>
                  <a:lnTo>
                    <a:pt x="442" y="494"/>
                  </a:lnTo>
                  <a:lnTo>
                    <a:pt x="445" y="497"/>
                  </a:lnTo>
                  <a:lnTo>
                    <a:pt x="454" y="504"/>
                  </a:lnTo>
                  <a:lnTo>
                    <a:pt x="468" y="513"/>
                  </a:lnTo>
                  <a:lnTo>
                    <a:pt x="485" y="525"/>
                  </a:lnTo>
                  <a:lnTo>
                    <a:pt x="504" y="537"/>
                  </a:lnTo>
                  <a:lnTo>
                    <a:pt x="525" y="547"/>
                  </a:lnTo>
                  <a:lnTo>
                    <a:pt x="544" y="555"/>
                  </a:lnTo>
                  <a:lnTo>
                    <a:pt x="562" y="559"/>
                  </a:lnTo>
                  <a:lnTo>
                    <a:pt x="581" y="559"/>
                  </a:lnTo>
                  <a:lnTo>
                    <a:pt x="607" y="561"/>
                  </a:lnTo>
                  <a:lnTo>
                    <a:pt x="640" y="561"/>
                  </a:lnTo>
                  <a:lnTo>
                    <a:pt x="678" y="561"/>
                  </a:lnTo>
                  <a:lnTo>
                    <a:pt x="719" y="561"/>
                  </a:lnTo>
                  <a:lnTo>
                    <a:pt x="764" y="561"/>
                  </a:lnTo>
                  <a:lnTo>
                    <a:pt x="810" y="561"/>
                  </a:lnTo>
                  <a:lnTo>
                    <a:pt x="856" y="561"/>
                  </a:lnTo>
                  <a:lnTo>
                    <a:pt x="903" y="559"/>
                  </a:lnTo>
                  <a:lnTo>
                    <a:pt x="948" y="559"/>
                  </a:lnTo>
                  <a:lnTo>
                    <a:pt x="990" y="559"/>
                  </a:lnTo>
                  <a:lnTo>
                    <a:pt x="1028" y="558"/>
                  </a:lnTo>
                  <a:lnTo>
                    <a:pt x="1063" y="558"/>
                  </a:lnTo>
                  <a:lnTo>
                    <a:pt x="1091" y="555"/>
                  </a:lnTo>
                  <a:lnTo>
                    <a:pt x="1112" y="555"/>
                  </a:lnTo>
                  <a:lnTo>
                    <a:pt x="1124" y="554"/>
                  </a:lnTo>
                  <a:lnTo>
                    <a:pt x="1131" y="554"/>
                  </a:lnTo>
                  <a:lnTo>
                    <a:pt x="1143" y="552"/>
                  </a:lnTo>
                  <a:lnTo>
                    <a:pt x="1161" y="552"/>
                  </a:lnTo>
                  <a:lnTo>
                    <a:pt x="1184" y="552"/>
                  </a:lnTo>
                  <a:lnTo>
                    <a:pt x="1212" y="550"/>
                  </a:lnTo>
                  <a:lnTo>
                    <a:pt x="1242" y="550"/>
                  </a:lnTo>
                  <a:lnTo>
                    <a:pt x="1277" y="550"/>
                  </a:lnTo>
                  <a:lnTo>
                    <a:pt x="1315" y="549"/>
                  </a:lnTo>
                  <a:lnTo>
                    <a:pt x="1356" y="549"/>
                  </a:lnTo>
                  <a:lnTo>
                    <a:pt x="1398" y="549"/>
                  </a:lnTo>
                  <a:lnTo>
                    <a:pt x="1444" y="547"/>
                  </a:lnTo>
                  <a:lnTo>
                    <a:pt x="1493" y="547"/>
                  </a:lnTo>
                  <a:lnTo>
                    <a:pt x="1540" y="547"/>
                  </a:lnTo>
                  <a:lnTo>
                    <a:pt x="1591" y="547"/>
                  </a:lnTo>
                  <a:lnTo>
                    <a:pt x="1641" y="546"/>
                  </a:lnTo>
                  <a:lnTo>
                    <a:pt x="1691" y="546"/>
                  </a:lnTo>
                  <a:lnTo>
                    <a:pt x="1743" y="546"/>
                  </a:lnTo>
                  <a:lnTo>
                    <a:pt x="1794" y="546"/>
                  </a:lnTo>
                  <a:lnTo>
                    <a:pt x="1843" y="546"/>
                  </a:lnTo>
                  <a:lnTo>
                    <a:pt x="1892" y="546"/>
                  </a:lnTo>
                  <a:lnTo>
                    <a:pt x="1938" y="544"/>
                  </a:lnTo>
                  <a:lnTo>
                    <a:pt x="1983" y="544"/>
                  </a:lnTo>
                  <a:lnTo>
                    <a:pt x="2026" y="544"/>
                  </a:lnTo>
                  <a:lnTo>
                    <a:pt x="2067" y="546"/>
                  </a:lnTo>
                  <a:lnTo>
                    <a:pt x="2104" y="546"/>
                  </a:lnTo>
                  <a:lnTo>
                    <a:pt x="2137" y="546"/>
                  </a:lnTo>
                  <a:lnTo>
                    <a:pt x="2166" y="546"/>
                  </a:lnTo>
                  <a:lnTo>
                    <a:pt x="2192" y="546"/>
                  </a:lnTo>
                  <a:lnTo>
                    <a:pt x="2214" y="547"/>
                  </a:lnTo>
                  <a:lnTo>
                    <a:pt x="2231" y="547"/>
                  </a:lnTo>
                  <a:lnTo>
                    <a:pt x="2241" y="547"/>
                  </a:lnTo>
                  <a:lnTo>
                    <a:pt x="2247" y="549"/>
                  </a:lnTo>
                  <a:lnTo>
                    <a:pt x="2260" y="552"/>
                  </a:lnTo>
                  <a:lnTo>
                    <a:pt x="2277" y="555"/>
                  </a:lnTo>
                  <a:lnTo>
                    <a:pt x="2297" y="561"/>
                  </a:lnTo>
                  <a:lnTo>
                    <a:pt x="2318" y="566"/>
                  </a:lnTo>
                  <a:lnTo>
                    <a:pt x="2338" y="573"/>
                  </a:lnTo>
                  <a:lnTo>
                    <a:pt x="2357" y="581"/>
                  </a:lnTo>
                  <a:lnTo>
                    <a:pt x="2375" y="592"/>
                  </a:lnTo>
                  <a:lnTo>
                    <a:pt x="2387" y="605"/>
                  </a:lnTo>
                  <a:lnTo>
                    <a:pt x="2387" y="607"/>
                  </a:lnTo>
                  <a:lnTo>
                    <a:pt x="2384" y="610"/>
                  </a:lnTo>
                  <a:lnTo>
                    <a:pt x="2379" y="614"/>
                  </a:lnTo>
                  <a:lnTo>
                    <a:pt x="2371" y="618"/>
                  </a:lnTo>
                  <a:lnTo>
                    <a:pt x="2358" y="619"/>
                  </a:lnTo>
                  <a:lnTo>
                    <a:pt x="2341" y="619"/>
                  </a:lnTo>
                  <a:lnTo>
                    <a:pt x="2318" y="614"/>
                  </a:lnTo>
                  <a:lnTo>
                    <a:pt x="2288" y="605"/>
                  </a:lnTo>
                  <a:lnTo>
                    <a:pt x="2277" y="604"/>
                  </a:lnTo>
                  <a:lnTo>
                    <a:pt x="2256" y="602"/>
                  </a:lnTo>
                  <a:lnTo>
                    <a:pt x="2226" y="602"/>
                  </a:lnTo>
                  <a:lnTo>
                    <a:pt x="2188" y="601"/>
                  </a:lnTo>
                  <a:lnTo>
                    <a:pt x="2142" y="601"/>
                  </a:lnTo>
                  <a:lnTo>
                    <a:pt x="2089" y="601"/>
                  </a:lnTo>
                  <a:lnTo>
                    <a:pt x="2027" y="601"/>
                  </a:lnTo>
                  <a:lnTo>
                    <a:pt x="1962" y="601"/>
                  </a:lnTo>
                  <a:lnTo>
                    <a:pt x="1889" y="601"/>
                  </a:lnTo>
                  <a:lnTo>
                    <a:pt x="1813" y="602"/>
                  </a:lnTo>
                  <a:lnTo>
                    <a:pt x="1732" y="602"/>
                  </a:lnTo>
                  <a:lnTo>
                    <a:pt x="1648" y="604"/>
                  </a:lnTo>
                  <a:lnTo>
                    <a:pt x="1562" y="605"/>
                  </a:lnTo>
                  <a:lnTo>
                    <a:pt x="1473" y="605"/>
                  </a:lnTo>
                  <a:lnTo>
                    <a:pt x="1385" y="607"/>
                  </a:lnTo>
                  <a:lnTo>
                    <a:pt x="1293" y="609"/>
                  </a:lnTo>
                  <a:lnTo>
                    <a:pt x="1203" y="610"/>
                  </a:lnTo>
                  <a:lnTo>
                    <a:pt x="1113" y="613"/>
                  </a:lnTo>
                  <a:lnTo>
                    <a:pt x="1026" y="614"/>
                  </a:lnTo>
                  <a:lnTo>
                    <a:pt x="939" y="616"/>
                  </a:lnTo>
                  <a:lnTo>
                    <a:pt x="855" y="618"/>
                  </a:lnTo>
                  <a:lnTo>
                    <a:pt x="775" y="618"/>
                  </a:lnTo>
                  <a:lnTo>
                    <a:pt x="699" y="619"/>
                  </a:lnTo>
                  <a:lnTo>
                    <a:pt x="628" y="621"/>
                  </a:lnTo>
                  <a:lnTo>
                    <a:pt x="562" y="622"/>
                  </a:lnTo>
                  <a:lnTo>
                    <a:pt x="502" y="622"/>
                  </a:lnTo>
                  <a:lnTo>
                    <a:pt x="447" y="624"/>
                  </a:lnTo>
                  <a:lnTo>
                    <a:pt x="402" y="624"/>
                  </a:lnTo>
                  <a:lnTo>
                    <a:pt x="364" y="624"/>
                  </a:lnTo>
                  <a:lnTo>
                    <a:pt x="336" y="624"/>
                  </a:lnTo>
                  <a:lnTo>
                    <a:pt x="315" y="624"/>
                  </a:lnTo>
                  <a:lnTo>
                    <a:pt x="306" y="624"/>
                  </a:lnTo>
                  <a:lnTo>
                    <a:pt x="284" y="621"/>
                  </a:lnTo>
                  <a:lnTo>
                    <a:pt x="255" y="614"/>
                  </a:lnTo>
                  <a:lnTo>
                    <a:pt x="222" y="607"/>
                  </a:lnTo>
                  <a:lnTo>
                    <a:pt x="189" y="597"/>
                  </a:lnTo>
                  <a:lnTo>
                    <a:pt x="158" y="588"/>
                  </a:lnTo>
                  <a:lnTo>
                    <a:pt x="134" y="581"/>
                  </a:lnTo>
                  <a:lnTo>
                    <a:pt x="116" y="576"/>
                  </a:lnTo>
                  <a:lnTo>
                    <a:pt x="109" y="57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05" name="Freeform 13"/>
            <p:cNvSpPr>
              <a:spLocks/>
            </p:cNvSpPr>
            <p:nvPr/>
          </p:nvSpPr>
          <p:spPr bwMode="auto">
            <a:xfrm>
              <a:off x="2039" y="3527"/>
              <a:ext cx="2248" cy="121"/>
            </a:xfrm>
            <a:custGeom>
              <a:avLst/>
              <a:gdLst/>
              <a:ahLst/>
              <a:cxnLst>
                <a:cxn ang="0">
                  <a:pos x="2233" y="61"/>
                </a:cxn>
                <a:cxn ang="0">
                  <a:pos x="2172" y="89"/>
                </a:cxn>
                <a:cxn ang="0">
                  <a:pos x="2103" y="109"/>
                </a:cxn>
                <a:cxn ang="0">
                  <a:pos x="2031" y="113"/>
                </a:cxn>
                <a:cxn ang="0">
                  <a:pos x="1899" y="114"/>
                </a:cxn>
                <a:cxn ang="0">
                  <a:pos x="1739" y="116"/>
                </a:cxn>
                <a:cxn ang="0">
                  <a:pos x="1589" y="116"/>
                </a:cxn>
                <a:cxn ang="0">
                  <a:pos x="1483" y="114"/>
                </a:cxn>
                <a:cxn ang="0">
                  <a:pos x="1415" y="113"/>
                </a:cxn>
                <a:cxn ang="0">
                  <a:pos x="1283" y="114"/>
                </a:cxn>
                <a:cxn ang="0">
                  <a:pos x="1113" y="118"/>
                </a:cxn>
                <a:cxn ang="0">
                  <a:pos x="938" y="121"/>
                </a:cxn>
                <a:cxn ang="0">
                  <a:pos x="795" y="121"/>
                </a:cxn>
                <a:cxn ang="0">
                  <a:pos x="712" y="116"/>
                </a:cxn>
                <a:cxn ang="0">
                  <a:pos x="593" y="101"/>
                </a:cxn>
                <a:cxn ang="0">
                  <a:pos x="436" y="78"/>
                </a:cxn>
                <a:cxn ang="0">
                  <a:pos x="273" y="54"/>
                </a:cxn>
                <a:cxn ang="0">
                  <a:pos x="141" y="35"/>
                </a:cxn>
                <a:cxn ang="0">
                  <a:pos x="73" y="23"/>
                </a:cxn>
                <a:cxn ang="0">
                  <a:pos x="30" y="15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9" y="13"/>
                </a:cxn>
                <a:cxn ang="0">
                  <a:pos x="130" y="13"/>
                </a:cxn>
                <a:cxn ang="0">
                  <a:pos x="185" y="13"/>
                </a:cxn>
                <a:cxn ang="0">
                  <a:pos x="295" y="11"/>
                </a:cxn>
                <a:cxn ang="0">
                  <a:pos x="442" y="9"/>
                </a:cxn>
                <a:cxn ang="0">
                  <a:pos x="591" y="9"/>
                </a:cxn>
                <a:cxn ang="0">
                  <a:pos x="710" y="8"/>
                </a:cxn>
                <a:cxn ang="0">
                  <a:pos x="761" y="8"/>
                </a:cxn>
                <a:cxn ang="0">
                  <a:pos x="808" y="8"/>
                </a:cxn>
                <a:cxn ang="0">
                  <a:pos x="905" y="6"/>
                </a:cxn>
                <a:cxn ang="0">
                  <a:pos x="1039" y="5"/>
                </a:cxn>
                <a:cxn ang="0">
                  <a:pos x="1197" y="3"/>
                </a:cxn>
                <a:cxn ang="0">
                  <a:pos x="1368" y="1"/>
                </a:cxn>
                <a:cxn ang="0">
                  <a:pos x="1541" y="1"/>
                </a:cxn>
                <a:cxn ang="0">
                  <a:pos x="1703" y="0"/>
                </a:cxn>
                <a:cxn ang="0">
                  <a:pos x="1842" y="0"/>
                </a:cxn>
                <a:cxn ang="0">
                  <a:pos x="1949" y="0"/>
                </a:cxn>
                <a:cxn ang="0">
                  <a:pos x="2010" y="1"/>
                </a:cxn>
                <a:cxn ang="0">
                  <a:pos x="2043" y="6"/>
                </a:cxn>
                <a:cxn ang="0">
                  <a:pos x="2090" y="15"/>
                </a:cxn>
                <a:cxn ang="0">
                  <a:pos x="2145" y="21"/>
                </a:cxn>
                <a:cxn ang="0">
                  <a:pos x="2197" y="32"/>
                </a:cxn>
                <a:cxn ang="0">
                  <a:pos x="2234" y="44"/>
                </a:cxn>
              </a:cxnLst>
              <a:rect l="0" t="0" r="r" b="b"/>
              <a:pathLst>
                <a:path w="2248" h="121">
                  <a:moveTo>
                    <a:pt x="2248" y="52"/>
                  </a:moveTo>
                  <a:lnTo>
                    <a:pt x="2244" y="54"/>
                  </a:lnTo>
                  <a:lnTo>
                    <a:pt x="2233" y="61"/>
                  </a:lnTo>
                  <a:lnTo>
                    <a:pt x="2216" y="70"/>
                  </a:lnTo>
                  <a:lnTo>
                    <a:pt x="2196" y="78"/>
                  </a:lnTo>
                  <a:lnTo>
                    <a:pt x="2172" y="89"/>
                  </a:lnTo>
                  <a:lnTo>
                    <a:pt x="2148" y="99"/>
                  </a:lnTo>
                  <a:lnTo>
                    <a:pt x="2125" y="105"/>
                  </a:lnTo>
                  <a:lnTo>
                    <a:pt x="2103" y="109"/>
                  </a:lnTo>
                  <a:lnTo>
                    <a:pt x="2088" y="111"/>
                  </a:lnTo>
                  <a:lnTo>
                    <a:pt x="2063" y="111"/>
                  </a:lnTo>
                  <a:lnTo>
                    <a:pt x="2031" y="113"/>
                  </a:lnTo>
                  <a:lnTo>
                    <a:pt x="1992" y="113"/>
                  </a:lnTo>
                  <a:lnTo>
                    <a:pt x="1948" y="114"/>
                  </a:lnTo>
                  <a:lnTo>
                    <a:pt x="1899" y="114"/>
                  </a:lnTo>
                  <a:lnTo>
                    <a:pt x="1846" y="114"/>
                  </a:lnTo>
                  <a:lnTo>
                    <a:pt x="1793" y="116"/>
                  </a:lnTo>
                  <a:lnTo>
                    <a:pt x="1739" y="116"/>
                  </a:lnTo>
                  <a:lnTo>
                    <a:pt x="1687" y="116"/>
                  </a:lnTo>
                  <a:lnTo>
                    <a:pt x="1637" y="116"/>
                  </a:lnTo>
                  <a:lnTo>
                    <a:pt x="1589" y="116"/>
                  </a:lnTo>
                  <a:lnTo>
                    <a:pt x="1547" y="116"/>
                  </a:lnTo>
                  <a:lnTo>
                    <a:pt x="1512" y="116"/>
                  </a:lnTo>
                  <a:lnTo>
                    <a:pt x="1483" y="114"/>
                  </a:lnTo>
                  <a:lnTo>
                    <a:pt x="1464" y="114"/>
                  </a:lnTo>
                  <a:lnTo>
                    <a:pt x="1445" y="114"/>
                  </a:lnTo>
                  <a:lnTo>
                    <a:pt x="1415" y="113"/>
                  </a:lnTo>
                  <a:lnTo>
                    <a:pt x="1379" y="114"/>
                  </a:lnTo>
                  <a:lnTo>
                    <a:pt x="1334" y="114"/>
                  </a:lnTo>
                  <a:lnTo>
                    <a:pt x="1283" y="114"/>
                  </a:lnTo>
                  <a:lnTo>
                    <a:pt x="1228" y="116"/>
                  </a:lnTo>
                  <a:lnTo>
                    <a:pt x="1171" y="118"/>
                  </a:lnTo>
                  <a:lnTo>
                    <a:pt x="1113" y="118"/>
                  </a:lnTo>
                  <a:lnTo>
                    <a:pt x="1053" y="119"/>
                  </a:lnTo>
                  <a:lnTo>
                    <a:pt x="994" y="119"/>
                  </a:lnTo>
                  <a:lnTo>
                    <a:pt x="938" y="121"/>
                  </a:lnTo>
                  <a:lnTo>
                    <a:pt x="884" y="121"/>
                  </a:lnTo>
                  <a:lnTo>
                    <a:pt x="837" y="121"/>
                  </a:lnTo>
                  <a:lnTo>
                    <a:pt x="795" y="121"/>
                  </a:lnTo>
                  <a:lnTo>
                    <a:pt x="761" y="121"/>
                  </a:lnTo>
                  <a:lnTo>
                    <a:pt x="736" y="119"/>
                  </a:lnTo>
                  <a:lnTo>
                    <a:pt x="712" y="116"/>
                  </a:lnTo>
                  <a:lnTo>
                    <a:pt x="679" y="113"/>
                  </a:lnTo>
                  <a:lnTo>
                    <a:pt x="638" y="107"/>
                  </a:lnTo>
                  <a:lnTo>
                    <a:pt x="593" y="101"/>
                  </a:lnTo>
                  <a:lnTo>
                    <a:pt x="542" y="93"/>
                  </a:lnTo>
                  <a:lnTo>
                    <a:pt x="491" y="87"/>
                  </a:lnTo>
                  <a:lnTo>
                    <a:pt x="436" y="78"/>
                  </a:lnTo>
                  <a:lnTo>
                    <a:pt x="380" y="71"/>
                  </a:lnTo>
                  <a:lnTo>
                    <a:pt x="326" y="63"/>
                  </a:lnTo>
                  <a:lnTo>
                    <a:pt x="273" y="54"/>
                  </a:lnTo>
                  <a:lnTo>
                    <a:pt x="224" y="47"/>
                  </a:lnTo>
                  <a:lnTo>
                    <a:pt x="181" y="40"/>
                  </a:lnTo>
                  <a:lnTo>
                    <a:pt x="141" y="35"/>
                  </a:lnTo>
                  <a:lnTo>
                    <a:pt x="110" y="30"/>
                  </a:lnTo>
                  <a:lnTo>
                    <a:pt x="87" y="25"/>
                  </a:lnTo>
                  <a:lnTo>
                    <a:pt x="73" y="23"/>
                  </a:lnTo>
                  <a:lnTo>
                    <a:pt x="58" y="20"/>
                  </a:lnTo>
                  <a:lnTo>
                    <a:pt x="43" y="18"/>
                  </a:lnTo>
                  <a:lnTo>
                    <a:pt x="30" y="15"/>
                  </a:lnTo>
                  <a:lnTo>
                    <a:pt x="21" y="15"/>
                  </a:lnTo>
                  <a:lnTo>
                    <a:pt x="11" y="13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8" y="13"/>
                  </a:lnTo>
                  <a:lnTo>
                    <a:pt x="36" y="13"/>
                  </a:lnTo>
                  <a:lnTo>
                    <a:pt x="59" y="13"/>
                  </a:lnTo>
                  <a:lnTo>
                    <a:pt x="83" y="13"/>
                  </a:lnTo>
                  <a:lnTo>
                    <a:pt x="107" y="13"/>
                  </a:lnTo>
                  <a:lnTo>
                    <a:pt x="130" y="13"/>
                  </a:lnTo>
                  <a:lnTo>
                    <a:pt x="149" y="13"/>
                  </a:lnTo>
                  <a:lnTo>
                    <a:pt x="163" y="13"/>
                  </a:lnTo>
                  <a:lnTo>
                    <a:pt x="185" y="13"/>
                  </a:lnTo>
                  <a:lnTo>
                    <a:pt x="216" y="13"/>
                  </a:lnTo>
                  <a:lnTo>
                    <a:pt x="253" y="13"/>
                  </a:lnTo>
                  <a:lnTo>
                    <a:pt x="295" y="11"/>
                  </a:lnTo>
                  <a:lnTo>
                    <a:pt x="341" y="11"/>
                  </a:lnTo>
                  <a:lnTo>
                    <a:pt x="391" y="11"/>
                  </a:lnTo>
                  <a:lnTo>
                    <a:pt x="442" y="9"/>
                  </a:lnTo>
                  <a:lnTo>
                    <a:pt x="492" y="9"/>
                  </a:lnTo>
                  <a:lnTo>
                    <a:pt x="542" y="9"/>
                  </a:lnTo>
                  <a:lnTo>
                    <a:pt x="591" y="9"/>
                  </a:lnTo>
                  <a:lnTo>
                    <a:pt x="635" y="8"/>
                  </a:lnTo>
                  <a:lnTo>
                    <a:pt x="676" y="8"/>
                  </a:lnTo>
                  <a:lnTo>
                    <a:pt x="710" y="8"/>
                  </a:lnTo>
                  <a:lnTo>
                    <a:pt x="737" y="8"/>
                  </a:lnTo>
                  <a:lnTo>
                    <a:pt x="757" y="8"/>
                  </a:lnTo>
                  <a:lnTo>
                    <a:pt x="761" y="8"/>
                  </a:lnTo>
                  <a:lnTo>
                    <a:pt x="770" y="8"/>
                  </a:lnTo>
                  <a:lnTo>
                    <a:pt x="786" y="8"/>
                  </a:lnTo>
                  <a:lnTo>
                    <a:pt x="808" y="8"/>
                  </a:lnTo>
                  <a:lnTo>
                    <a:pt x="835" y="6"/>
                  </a:lnTo>
                  <a:lnTo>
                    <a:pt x="868" y="6"/>
                  </a:lnTo>
                  <a:lnTo>
                    <a:pt x="905" y="6"/>
                  </a:lnTo>
                  <a:lnTo>
                    <a:pt x="946" y="6"/>
                  </a:lnTo>
                  <a:lnTo>
                    <a:pt x="991" y="5"/>
                  </a:lnTo>
                  <a:lnTo>
                    <a:pt x="1039" y="5"/>
                  </a:lnTo>
                  <a:lnTo>
                    <a:pt x="1089" y="5"/>
                  </a:lnTo>
                  <a:lnTo>
                    <a:pt x="1142" y="3"/>
                  </a:lnTo>
                  <a:lnTo>
                    <a:pt x="1197" y="3"/>
                  </a:lnTo>
                  <a:lnTo>
                    <a:pt x="1253" y="3"/>
                  </a:lnTo>
                  <a:lnTo>
                    <a:pt x="1310" y="3"/>
                  </a:lnTo>
                  <a:lnTo>
                    <a:pt x="1368" y="1"/>
                  </a:lnTo>
                  <a:lnTo>
                    <a:pt x="1426" y="1"/>
                  </a:lnTo>
                  <a:lnTo>
                    <a:pt x="1483" y="1"/>
                  </a:lnTo>
                  <a:lnTo>
                    <a:pt x="1541" y="1"/>
                  </a:lnTo>
                  <a:lnTo>
                    <a:pt x="1597" y="0"/>
                  </a:lnTo>
                  <a:lnTo>
                    <a:pt x="1650" y="0"/>
                  </a:lnTo>
                  <a:lnTo>
                    <a:pt x="1703" y="0"/>
                  </a:lnTo>
                  <a:lnTo>
                    <a:pt x="1752" y="0"/>
                  </a:lnTo>
                  <a:lnTo>
                    <a:pt x="1799" y="0"/>
                  </a:lnTo>
                  <a:lnTo>
                    <a:pt x="1842" y="0"/>
                  </a:lnTo>
                  <a:lnTo>
                    <a:pt x="1884" y="0"/>
                  </a:lnTo>
                  <a:lnTo>
                    <a:pt x="1919" y="0"/>
                  </a:lnTo>
                  <a:lnTo>
                    <a:pt x="1949" y="0"/>
                  </a:lnTo>
                  <a:lnTo>
                    <a:pt x="1975" y="1"/>
                  </a:lnTo>
                  <a:lnTo>
                    <a:pt x="1995" y="1"/>
                  </a:lnTo>
                  <a:lnTo>
                    <a:pt x="2010" y="1"/>
                  </a:lnTo>
                  <a:lnTo>
                    <a:pt x="2018" y="3"/>
                  </a:lnTo>
                  <a:lnTo>
                    <a:pt x="2029" y="5"/>
                  </a:lnTo>
                  <a:lnTo>
                    <a:pt x="2043" y="6"/>
                  </a:lnTo>
                  <a:lnTo>
                    <a:pt x="2058" y="9"/>
                  </a:lnTo>
                  <a:lnTo>
                    <a:pt x="2074" y="11"/>
                  </a:lnTo>
                  <a:lnTo>
                    <a:pt x="2090" y="15"/>
                  </a:lnTo>
                  <a:lnTo>
                    <a:pt x="2110" y="17"/>
                  </a:lnTo>
                  <a:lnTo>
                    <a:pt x="2127" y="20"/>
                  </a:lnTo>
                  <a:lnTo>
                    <a:pt x="2145" y="21"/>
                  </a:lnTo>
                  <a:lnTo>
                    <a:pt x="2163" y="25"/>
                  </a:lnTo>
                  <a:lnTo>
                    <a:pt x="2180" y="29"/>
                  </a:lnTo>
                  <a:lnTo>
                    <a:pt x="2197" y="32"/>
                  </a:lnTo>
                  <a:lnTo>
                    <a:pt x="2211" y="35"/>
                  </a:lnTo>
                  <a:lnTo>
                    <a:pt x="2225" y="40"/>
                  </a:lnTo>
                  <a:lnTo>
                    <a:pt x="2234" y="44"/>
                  </a:lnTo>
                  <a:lnTo>
                    <a:pt x="2242" y="47"/>
                  </a:lnTo>
                  <a:lnTo>
                    <a:pt x="2248" y="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9406" name="Group 14"/>
            <p:cNvGrpSpPr>
              <a:grpSpLocks/>
            </p:cNvGrpSpPr>
            <p:nvPr/>
          </p:nvGrpSpPr>
          <p:grpSpPr bwMode="auto">
            <a:xfrm>
              <a:off x="2301" y="3413"/>
              <a:ext cx="1291" cy="236"/>
              <a:chOff x="2301" y="3413"/>
              <a:chExt cx="1291" cy="236"/>
            </a:xfrm>
          </p:grpSpPr>
          <p:sp>
            <p:nvSpPr>
              <p:cNvPr id="59407" name="Freeform 15"/>
              <p:cNvSpPr>
                <a:spLocks/>
              </p:cNvSpPr>
              <p:nvPr/>
            </p:nvSpPr>
            <p:spPr bwMode="auto">
              <a:xfrm>
                <a:off x="2301" y="3413"/>
                <a:ext cx="1291" cy="236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56" y="13"/>
                  </a:cxn>
                  <a:cxn ang="0">
                    <a:pos x="128" y="5"/>
                  </a:cxn>
                  <a:cxn ang="0">
                    <a:pos x="190" y="0"/>
                  </a:cxn>
                  <a:cxn ang="0">
                    <a:pos x="222" y="1"/>
                  </a:cxn>
                  <a:cxn ang="0">
                    <a:pos x="268" y="9"/>
                  </a:cxn>
                  <a:cxn ang="0">
                    <a:pos x="336" y="21"/>
                  </a:cxn>
                  <a:cxn ang="0">
                    <a:pos x="417" y="34"/>
                  </a:cxn>
                  <a:cxn ang="0">
                    <a:pos x="501" y="50"/>
                  </a:cxn>
                  <a:cxn ang="0">
                    <a:pos x="578" y="64"/>
                  </a:cxn>
                  <a:cxn ang="0">
                    <a:pos x="639" y="74"/>
                  </a:cxn>
                  <a:cxn ang="0">
                    <a:pos x="673" y="80"/>
                  </a:cxn>
                  <a:cxn ang="0">
                    <a:pos x="981" y="129"/>
                  </a:cxn>
                  <a:cxn ang="0">
                    <a:pos x="1095" y="144"/>
                  </a:cxn>
                  <a:cxn ang="0">
                    <a:pos x="1117" y="143"/>
                  </a:cxn>
                  <a:cxn ang="0">
                    <a:pos x="1153" y="143"/>
                  </a:cxn>
                  <a:cxn ang="0">
                    <a:pos x="1190" y="143"/>
                  </a:cxn>
                  <a:cxn ang="0">
                    <a:pos x="1219" y="146"/>
                  </a:cxn>
                  <a:cxn ang="0">
                    <a:pos x="1245" y="149"/>
                  </a:cxn>
                  <a:cxn ang="0">
                    <a:pos x="1266" y="156"/>
                  </a:cxn>
                  <a:cxn ang="0">
                    <a:pos x="1283" y="170"/>
                  </a:cxn>
                  <a:cxn ang="0">
                    <a:pos x="1291" y="199"/>
                  </a:cxn>
                  <a:cxn ang="0">
                    <a:pos x="1279" y="225"/>
                  </a:cxn>
                  <a:cxn ang="0">
                    <a:pos x="1245" y="236"/>
                  </a:cxn>
                  <a:cxn ang="0">
                    <a:pos x="1168" y="228"/>
                  </a:cxn>
                  <a:cxn ang="0">
                    <a:pos x="1046" y="213"/>
                  </a:cxn>
                  <a:cxn ang="0">
                    <a:pos x="897" y="190"/>
                  </a:cxn>
                  <a:cxn ang="0">
                    <a:pos x="740" y="166"/>
                  </a:cxn>
                  <a:cxn ang="0">
                    <a:pos x="594" y="143"/>
                  </a:cxn>
                  <a:cxn ang="0">
                    <a:pos x="478" y="123"/>
                  </a:cxn>
                  <a:cxn ang="0">
                    <a:pos x="411" y="114"/>
                  </a:cxn>
                  <a:cxn ang="0">
                    <a:pos x="397" y="110"/>
                  </a:cxn>
                  <a:cxn ang="0">
                    <a:pos x="363" y="105"/>
                  </a:cxn>
                  <a:cxn ang="0">
                    <a:pos x="306" y="93"/>
                  </a:cxn>
                  <a:cxn ang="0">
                    <a:pos x="234" y="77"/>
                  </a:cxn>
                  <a:cxn ang="0">
                    <a:pos x="158" y="62"/>
                  </a:cxn>
                  <a:cxn ang="0">
                    <a:pos x="86" y="47"/>
                  </a:cxn>
                  <a:cxn ang="0">
                    <a:pos x="32" y="34"/>
                  </a:cxn>
                  <a:cxn ang="0">
                    <a:pos x="2" y="24"/>
                  </a:cxn>
                </a:cxnLst>
                <a:rect l="0" t="0" r="r" b="b"/>
                <a:pathLst>
                  <a:path w="1291" h="236">
                    <a:moveTo>
                      <a:pt x="0" y="22"/>
                    </a:moveTo>
                    <a:lnTo>
                      <a:pt x="7" y="21"/>
                    </a:lnTo>
                    <a:lnTo>
                      <a:pt x="28" y="19"/>
                    </a:lnTo>
                    <a:lnTo>
                      <a:pt x="56" y="13"/>
                    </a:lnTo>
                    <a:lnTo>
                      <a:pt x="92" y="9"/>
                    </a:lnTo>
                    <a:lnTo>
                      <a:pt x="128" y="5"/>
                    </a:lnTo>
                    <a:lnTo>
                      <a:pt x="162" y="1"/>
                    </a:lnTo>
                    <a:lnTo>
                      <a:pt x="190" y="0"/>
                    </a:lnTo>
                    <a:lnTo>
                      <a:pt x="211" y="0"/>
                    </a:lnTo>
                    <a:lnTo>
                      <a:pt x="222" y="1"/>
                    </a:lnTo>
                    <a:lnTo>
                      <a:pt x="242" y="5"/>
                    </a:lnTo>
                    <a:lnTo>
                      <a:pt x="268" y="9"/>
                    </a:lnTo>
                    <a:lnTo>
                      <a:pt x="299" y="15"/>
                    </a:lnTo>
                    <a:lnTo>
                      <a:pt x="336" y="21"/>
                    </a:lnTo>
                    <a:lnTo>
                      <a:pt x="375" y="27"/>
                    </a:lnTo>
                    <a:lnTo>
                      <a:pt x="417" y="34"/>
                    </a:lnTo>
                    <a:lnTo>
                      <a:pt x="459" y="42"/>
                    </a:lnTo>
                    <a:lnTo>
                      <a:pt x="501" y="50"/>
                    </a:lnTo>
                    <a:lnTo>
                      <a:pt x="541" y="56"/>
                    </a:lnTo>
                    <a:lnTo>
                      <a:pt x="578" y="64"/>
                    </a:lnTo>
                    <a:lnTo>
                      <a:pt x="610" y="68"/>
                    </a:lnTo>
                    <a:lnTo>
                      <a:pt x="639" y="74"/>
                    </a:lnTo>
                    <a:lnTo>
                      <a:pt x="659" y="77"/>
                    </a:lnTo>
                    <a:lnTo>
                      <a:pt x="673" y="80"/>
                    </a:lnTo>
                    <a:lnTo>
                      <a:pt x="678" y="80"/>
                    </a:lnTo>
                    <a:lnTo>
                      <a:pt x="981" y="129"/>
                    </a:lnTo>
                    <a:lnTo>
                      <a:pt x="1091" y="144"/>
                    </a:lnTo>
                    <a:lnTo>
                      <a:pt x="1095" y="144"/>
                    </a:lnTo>
                    <a:lnTo>
                      <a:pt x="1103" y="144"/>
                    </a:lnTo>
                    <a:lnTo>
                      <a:pt x="1117" y="143"/>
                    </a:lnTo>
                    <a:lnTo>
                      <a:pt x="1134" y="143"/>
                    </a:lnTo>
                    <a:lnTo>
                      <a:pt x="1153" y="143"/>
                    </a:lnTo>
                    <a:lnTo>
                      <a:pt x="1171" y="143"/>
                    </a:lnTo>
                    <a:lnTo>
                      <a:pt x="1190" y="143"/>
                    </a:lnTo>
                    <a:lnTo>
                      <a:pt x="1205" y="144"/>
                    </a:lnTo>
                    <a:lnTo>
                      <a:pt x="1219" y="146"/>
                    </a:lnTo>
                    <a:lnTo>
                      <a:pt x="1232" y="148"/>
                    </a:lnTo>
                    <a:lnTo>
                      <a:pt x="1245" y="149"/>
                    </a:lnTo>
                    <a:lnTo>
                      <a:pt x="1257" y="152"/>
                    </a:lnTo>
                    <a:lnTo>
                      <a:pt x="1266" y="156"/>
                    </a:lnTo>
                    <a:lnTo>
                      <a:pt x="1276" y="163"/>
                    </a:lnTo>
                    <a:lnTo>
                      <a:pt x="1283" y="170"/>
                    </a:lnTo>
                    <a:lnTo>
                      <a:pt x="1287" y="180"/>
                    </a:lnTo>
                    <a:lnTo>
                      <a:pt x="1291" y="199"/>
                    </a:lnTo>
                    <a:lnTo>
                      <a:pt x="1288" y="213"/>
                    </a:lnTo>
                    <a:lnTo>
                      <a:pt x="1279" y="225"/>
                    </a:lnTo>
                    <a:lnTo>
                      <a:pt x="1260" y="235"/>
                    </a:lnTo>
                    <a:lnTo>
                      <a:pt x="1245" y="236"/>
                    </a:lnTo>
                    <a:lnTo>
                      <a:pt x="1213" y="233"/>
                    </a:lnTo>
                    <a:lnTo>
                      <a:pt x="1168" y="228"/>
                    </a:lnTo>
                    <a:lnTo>
                      <a:pt x="1113" y="221"/>
                    </a:lnTo>
                    <a:lnTo>
                      <a:pt x="1046" y="213"/>
                    </a:lnTo>
                    <a:lnTo>
                      <a:pt x="973" y="202"/>
                    </a:lnTo>
                    <a:lnTo>
                      <a:pt x="897" y="190"/>
                    </a:lnTo>
                    <a:lnTo>
                      <a:pt x="819" y="178"/>
                    </a:lnTo>
                    <a:lnTo>
                      <a:pt x="740" y="166"/>
                    </a:lnTo>
                    <a:lnTo>
                      <a:pt x="665" y="154"/>
                    </a:lnTo>
                    <a:lnTo>
                      <a:pt x="594" y="143"/>
                    </a:lnTo>
                    <a:lnTo>
                      <a:pt x="531" y="132"/>
                    </a:lnTo>
                    <a:lnTo>
                      <a:pt x="478" y="123"/>
                    </a:lnTo>
                    <a:lnTo>
                      <a:pt x="437" y="117"/>
                    </a:lnTo>
                    <a:lnTo>
                      <a:pt x="411" y="114"/>
                    </a:lnTo>
                    <a:lnTo>
                      <a:pt x="401" y="111"/>
                    </a:lnTo>
                    <a:lnTo>
                      <a:pt x="397" y="110"/>
                    </a:lnTo>
                    <a:lnTo>
                      <a:pt x="384" y="108"/>
                    </a:lnTo>
                    <a:lnTo>
                      <a:pt x="363" y="105"/>
                    </a:lnTo>
                    <a:lnTo>
                      <a:pt x="337" y="100"/>
                    </a:lnTo>
                    <a:lnTo>
                      <a:pt x="306" y="93"/>
                    </a:lnTo>
                    <a:lnTo>
                      <a:pt x="271" y="86"/>
                    </a:lnTo>
                    <a:lnTo>
                      <a:pt x="234" y="77"/>
                    </a:lnTo>
                    <a:lnTo>
                      <a:pt x="196" y="70"/>
                    </a:lnTo>
                    <a:lnTo>
                      <a:pt x="158" y="62"/>
                    </a:lnTo>
                    <a:lnTo>
                      <a:pt x="121" y="55"/>
                    </a:lnTo>
                    <a:lnTo>
                      <a:pt x="86" y="47"/>
                    </a:lnTo>
                    <a:lnTo>
                      <a:pt x="56" y="39"/>
                    </a:lnTo>
                    <a:lnTo>
                      <a:pt x="32" y="34"/>
                    </a:lnTo>
                    <a:lnTo>
                      <a:pt x="13" y="29"/>
                    </a:lnTo>
                    <a:lnTo>
                      <a:pt x="2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08" name="Freeform 16"/>
              <p:cNvSpPr>
                <a:spLocks/>
              </p:cNvSpPr>
              <p:nvPr/>
            </p:nvSpPr>
            <p:spPr bwMode="auto">
              <a:xfrm>
                <a:off x="2301" y="3413"/>
                <a:ext cx="1291" cy="236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56" y="13"/>
                  </a:cxn>
                  <a:cxn ang="0">
                    <a:pos x="128" y="5"/>
                  </a:cxn>
                  <a:cxn ang="0">
                    <a:pos x="190" y="0"/>
                  </a:cxn>
                  <a:cxn ang="0">
                    <a:pos x="222" y="1"/>
                  </a:cxn>
                  <a:cxn ang="0">
                    <a:pos x="268" y="9"/>
                  </a:cxn>
                  <a:cxn ang="0">
                    <a:pos x="336" y="21"/>
                  </a:cxn>
                  <a:cxn ang="0">
                    <a:pos x="417" y="34"/>
                  </a:cxn>
                  <a:cxn ang="0">
                    <a:pos x="501" y="50"/>
                  </a:cxn>
                  <a:cxn ang="0">
                    <a:pos x="578" y="64"/>
                  </a:cxn>
                  <a:cxn ang="0">
                    <a:pos x="639" y="74"/>
                  </a:cxn>
                  <a:cxn ang="0">
                    <a:pos x="673" y="80"/>
                  </a:cxn>
                  <a:cxn ang="0">
                    <a:pos x="981" y="129"/>
                  </a:cxn>
                  <a:cxn ang="0">
                    <a:pos x="1095" y="144"/>
                  </a:cxn>
                  <a:cxn ang="0">
                    <a:pos x="1117" y="143"/>
                  </a:cxn>
                  <a:cxn ang="0">
                    <a:pos x="1153" y="143"/>
                  </a:cxn>
                  <a:cxn ang="0">
                    <a:pos x="1190" y="143"/>
                  </a:cxn>
                  <a:cxn ang="0">
                    <a:pos x="1219" y="146"/>
                  </a:cxn>
                  <a:cxn ang="0">
                    <a:pos x="1245" y="149"/>
                  </a:cxn>
                  <a:cxn ang="0">
                    <a:pos x="1266" y="156"/>
                  </a:cxn>
                  <a:cxn ang="0">
                    <a:pos x="1283" y="170"/>
                  </a:cxn>
                  <a:cxn ang="0">
                    <a:pos x="1291" y="199"/>
                  </a:cxn>
                  <a:cxn ang="0">
                    <a:pos x="1279" y="225"/>
                  </a:cxn>
                  <a:cxn ang="0">
                    <a:pos x="1245" y="236"/>
                  </a:cxn>
                  <a:cxn ang="0">
                    <a:pos x="1168" y="228"/>
                  </a:cxn>
                  <a:cxn ang="0">
                    <a:pos x="1046" y="213"/>
                  </a:cxn>
                  <a:cxn ang="0">
                    <a:pos x="897" y="190"/>
                  </a:cxn>
                  <a:cxn ang="0">
                    <a:pos x="740" y="166"/>
                  </a:cxn>
                  <a:cxn ang="0">
                    <a:pos x="594" y="143"/>
                  </a:cxn>
                  <a:cxn ang="0">
                    <a:pos x="478" y="123"/>
                  </a:cxn>
                  <a:cxn ang="0">
                    <a:pos x="411" y="114"/>
                  </a:cxn>
                  <a:cxn ang="0">
                    <a:pos x="397" y="110"/>
                  </a:cxn>
                  <a:cxn ang="0">
                    <a:pos x="363" y="105"/>
                  </a:cxn>
                  <a:cxn ang="0">
                    <a:pos x="306" y="93"/>
                  </a:cxn>
                  <a:cxn ang="0">
                    <a:pos x="234" y="77"/>
                  </a:cxn>
                  <a:cxn ang="0">
                    <a:pos x="158" y="62"/>
                  </a:cxn>
                  <a:cxn ang="0">
                    <a:pos x="86" y="47"/>
                  </a:cxn>
                  <a:cxn ang="0">
                    <a:pos x="32" y="34"/>
                  </a:cxn>
                  <a:cxn ang="0">
                    <a:pos x="2" y="24"/>
                  </a:cxn>
                </a:cxnLst>
                <a:rect l="0" t="0" r="r" b="b"/>
                <a:pathLst>
                  <a:path w="1291" h="236">
                    <a:moveTo>
                      <a:pt x="0" y="22"/>
                    </a:moveTo>
                    <a:lnTo>
                      <a:pt x="7" y="21"/>
                    </a:lnTo>
                    <a:lnTo>
                      <a:pt x="28" y="19"/>
                    </a:lnTo>
                    <a:lnTo>
                      <a:pt x="56" y="13"/>
                    </a:lnTo>
                    <a:lnTo>
                      <a:pt x="92" y="9"/>
                    </a:lnTo>
                    <a:lnTo>
                      <a:pt x="128" y="5"/>
                    </a:lnTo>
                    <a:lnTo>
                      <a:pt x="162" y="1"/>
                    </a:lnTo>
                    <a:lnTo>
                      <a:pt x="190" y="0"/>
                    </a:lnTo>
                    <a:lnTo>
                      <a:pt x="211" y="0"/>
                    </a:lnTo>
                    <a:lnTo>
                      <a:pt x="222" y="1"/>
                    </a:lnTo>
                    <a:lnTo>
                      <a:pt x="242" y="5"/>
                    </a:lnTo>
                    <a:lnTo>
                      <a:pt x="268" y="9"/>
                    </a:lnTo>
                    <a:lnTo>
                      <a:pt x="299" y="15"/>
                    </a:lnTo>
                    <a:lnTo>
                      <a:pt x="336" y="21"/>
                    </a:lnTo>
                    <a:lnTo>
                      <a:pt x="375" y="27"/>
                    </a:lnTo>
                    <a:lnTo>
                      <a:pt x="417" y="34"/>
                    </a:lnTo>
                    <a:lnTo>
                      <a:pt x="459" y="42"/>
                    </a:lnTo>
                    <a:lnTo>
                      <a:pt x="501" y="50"/>
                    </a:lnTo>
                    <a:lnTo>
                      <a:pt x="541" y="56"/>
                    </a:lnTo>
                    <a:lnTo>
                      <a:pt x="578" y="64"/>
                    </a:lnTo>
                    <a:lnTo>
                      <a:pt x="610" y="68"/>
                    </a:lnTo>
                    <a:lnTo>
                      <a:pt x="639" y="74"/>
                    </a:lnTo>
                    <a:lnTo>
                      <a:pt x="659" y="77"/>
                    </a:lnTo>
                    <a:lnTo>
                      <a:pt x="673" y="80"/>
                    </a:lnTo>
                    <a:lnTo>
                      <a:pt x="678" y="80"/>
                    </a:lnTo>
                    <a:lnTo>
                      <a:pt x="981" y="129"/>
                    </a:lnTo>
                    <a:lnTo>
                      <a:pt x="1091" y="144"/>
                    </a:lnTo>
                    <a:lnTo>
                      <a:pt x="1095" y="144"/>
                    </a:lnTo>
                    <a:lnTo>
                      <a:pt x="1103" y="144"/>
                    </a:lnTo>
                    <a:lnTo>
                      <a:pt x="1117" y="143"/>
                    </a:lnTo>
                    <a:lnTo>
                      <a:pt x="1134" y="143"/>
                    </a:lnTo>
                    <a:lnTo>
                      <a:pt x="1153" y="143"/>
                    </a:lnTo>
                    <a:lnTo>
                      <a:pt x="1171" y="143"/>
                    </a:lnTo>
                    <a:lnTo>
                      <a:pt x="1190" y="143"/>
                    </a:lnTo>
                    <a:lnTo>
                      <a:pt x="1205" y="144"/>
                    </a:lnTo>
                    <a:lnTo>
                      <a:pt x="1219" y="146"/>
                    </a:lnTo>
                    <a:lnTo>
                      <a:pt x="1232" y="148"/>
                    </a:lnTo>
                    <a:lnTo>
                      <a:pt x="1245" y="149"/>
                    </a:lnTo>
                    <a:lnTo>
                      <a:pt x="1257" y="152"/>
                    </a:lnTo>
                    <a:lnTo>
                      <a:pt x="1266" y="156"/>
                    </a:lnTo>
                    <a:lnTo>
                      <a:pt x="1276" y="163"/>
                    </a:lnTo>
                    <a:lnTo>
                      <a:pt x="1283" y="170"/>
                    </a:lnTo>
                    <a:lnTo>
                      <a:pt x="1287" y="180"/>
                    </a:lnTo>
                    <a:lnTo>
                      <a:pt x="1291" y="199"/>
                    </a:lnTo>
                    <a:lnTo>
                      <a:pt x="1288" y="213"/>
                    </a:lnTo>
                    <a:lnTo>
                      <a:pt x="1279" y="225"/>
                    </a:lnTo>
                    <a:lnTo>
                      <a:pt x="1260" y="235"/>
                    </a:lnTo>
                    <a:lnTo>
                      <a:pt x="1245" y="236"/>
                    </a:lnTo>
                    <a:lnTo>
                      <a:pt x="1213" y="233"/>
                    </a:lnTo>
                    <a:lnTo>
                      <a:pt x="1168" y="228"/>
                    </a:lnTo>
                    <a:lnTo>
                      <a:pt x="1113" y="221"/>
                    </a:lnTo>
                    <a:lnTo>
                      <a:pt x="1046" y="213"/>
                    </a:lnTo>
                    <a:lnTo>
                      <a:pt x="973" y="202"/>
                    </a:lnTo>
                    <a:lnTo>
                      <a:pt x="897" y="190"/>
                    </a:lnTo>
                    <a:lnTo>
                      <a:pt x="819" y="178"/>
                    </a:lnTo>
                    <a:lnTo>
                      <a:pt x="740" y="166"/>
                    </a:lnTo>
                    <a:lnTo>
                      <a:pt x="665" y="154"/>
                    </a:lnTo>
                    <a:lnTo>
                      <a:pt x="594" y="143"/>
                    </a:lnTo>
                    <a:lnTo>
                      <a:pt x="531" y="132"/>
                    </a:lnTo>
                    <a:lnTo>
                      <a:pt x="478" y="123"/>
                    </a:lnTo>
                    <a:lnTo>
                      <a:pt x="437" y="117"/>
                    </a:lnTo>
                    <a:lnTo>
                      <a:pt x="411" y="114"/>
                    </a:lnTo>
                    <a:lnTo>
                      <a:pt x="401" y="111"/>
                    </a:lnTo>
                    <a:lnTo>
                      <a:pt x="397" y="110"/>
                    </a:lnTo>
                    <a:lnTo>
                      <a:pt x="384" y="108"/>
                    </a:lnTo>
                    <a:lnTo>
                      <a:pt x="363" y="105"/>
                    </a:lnTo>
                    <a:lnTo>
                      <a:pt x="337" y="100"/>
                    </a:lnTo>
                    <a:lnTo>
                      <a:pt x="306" y="93"/>
                    </a:lnTo>
                    <a:lnTo>
                      <a:pt x="271" y="86"/>
                    </a:lnTo>
                    <a:lnTo>
                      <a:pt x="234" y="77"/>
                    </a:lnTo>
                    <a:lnTo>
                      <a:pt x="196" y="70"/>
                    </a:lnTo>
                    <a:lnTo>
                      <a:pt x="158" y="62"/>
                    </a:lnTo>
                    <a:lnTo>
                      <a:pt x="121" y="55"/>
                    </a:lnTo>
                    <a:lnTo>
                      <a:pt x="86" y="47"/>
                    </a:lnTo>
                    <a:lnTo>
                      <a:pt x="56" y="39"/>
                    </a:lnTo>
                    <a:lnTo>
                      <a:pt x="32" y="34"/>
                    </a:lnTo>
                    <a:lnTo>
                      <a:pt x="13" y="29"/>
                    </a:lnTo>
                    <a:lnTo>
                      <a:pt x="2" y="24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9409" name="Group 17"/>
            <p:cNvGrpSpPr>
              <a:grpSpLocks/>
            </p:cNvGrpSpPr>
            <p:nvPr/>
          </p:nvGrpSpPr>
          <p:grpSpPr bwMode="auto">
            <a:xfrm>
              <a:off x="2357" y="3420"/>
              <a:ext cx="1225" cy="226"/>
              <a:chOff x="2357" y="3420"/>
              <a:chExt cx="1225" cy="226"/>
            </a:xfrm>
          </p:grpSpPr>
          <p:sp>
            <p:nvSpPr>
              <p:cNvPr id="59410" name="Freeform 18"/>
              <p:cNvSpPr>
                <a:spLocks/>
              </p:cNvSpPr>
              <p:nvPr/>
            </p:nvSpPr>
            <p:spPr bwMode="auto">
              <a:xfrm>
                <a:off x="2357" y="3420"/>
                <a:ext cx="1225" cy="226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41" y="10"/>
                  </a:cxn>
                  <a:cxn ang="0">
                    <a:pos x="92" y="3"/>
                  </a:cxn>
                  <a:cxn ang="0">
                    <a:pos x="141" y="0"/>
                  </a:cxn>
                  <a:cxn ang="0">
                    <a:pos x="168" y="3"/>
                  </a:cxn>
                  <a:cxn ang="0">
                    <a:pos x="217" y="10"/>
                  </a:cxn>
                  <a:cxn ang="0">
                    <a:pos x="292" y="22"/>
                  </a:cxn>
                  <a:cxn ang="0">
                    <a:pos x="383" y="38"/>
                  </a:cxn>
                  <a:cxn ang="0">
                    <a:pos x="475" y="53"/>
                  </a:cxn>
                  <a:cxn ang="0">
                    <a:pos x="561" y="69"/>
                  </a:cxn>
                  <a:cxn ang="0">
                    <a:pos x="629" y="81"/>
                  </a:cxn>
                  <a:cxn ang="0">
                    <a:pos x="669" y="86"/>
                  </a:cxn>
                  <a:cxn ang="0">
                    <a:pos x="947" y="130"/>
                  </a:cxn>
                  <a:cxn ang="0">
                    <a:pos x="1048" y="144"/>
                  </a:cxn>
                  <a:cxn ang="0">
                    <a:pos x="1070" y="142"/>
                  </a:cxn>
                  <a:cxn ang="0">
                    <a:pos x="1101" y="142"/>
                  </a:cxn>
                  <a:cxn ang="0">
                    <a:pos x="1134" y="142"/>
                  </a:cxn>
                  <a:cxn ang="0">
                    <a:pos x="1160" y="145"/>
                  </a:cxn>
                  <a:cxn ang="0">
                    <a:pos x="1183" y="147"/>
                  </a:cxn>
                  <a:cxn ang="0">
                    <a:pos x="1204" y="154"/>
                  </a:cxn>
                  <a:cxn ang="0">
                    <a:pos x="1218" y="166"/>
                  </a:cxn>
                  <a:cxn ang="0">
                    <a:pos x="1225" y="192"/>
                  </a:cxn>
                  <a:cxn ang="0">
                    <a:pos x="1214" y="216"/>
                  </a:cxn>
                  <a:cxn ang="0">
                    <a:pos x="1190" y="224"/>
                  </a:cxn>
                  <a:cxn ang="0">
                    <a:pos x="1153" y="208"/>
                  </a:cxn>
                  <a:cxn ang="0">
                    <a:pos x="1093" y="180"/>
                  </a:cxn>
                  <a:cxn ang="0">
                    <a:pos x="1020" y="154"/>
                  </a:cxn>
                  <a:cxn ang="0">
                    <a:pos x="921" y="132"/>
                  </a:cxn>
                  <a:cxn ang="0">
                    <a:pos x="790" y="110"/>
                  </a:cxn>
                  <a:cxn ang="0">
                    <a:pos x="651" y="86"/>
                  </a:cxn>
                  <a:cxn ang="0">
                    <a:pos x="513" y="63"/>
                  </a:cxn>
                  <a:cxn ang="0">
                    <a:pos x="385" y="43"/>
                  </a:cxn>
                  <a:cxn ang="0">
                    <a:pos x="275" y="26"/>
                  </a:cxn>
                  <a:cxn ang="0">
                    <a:pos x="193" y="12"/>
                  </a:cxn>
                  <a:cxn ang="0">
                    <a:pos x="147" y="6"/>
                  </a:cxn>
                  <a:cxn ang="0">
                    <a:pos x="134" y="5"/>
                  </a:cxn>
                  <a:cxn ang="0">
                    <a:pos x="93" y="10"/>
                  </a:cxn>
                  <a:cxn ang="0">
                    <a:pos x="40" y="15"/>
                  </a:cxn>
                  <a:cxn ang="0">
                    <a:pos x="3" y="17"/>
                  </a:cxn>
                </a:cxnLst>
                <a:rect l="0" t="0" r="r" b="b"/>
                <a:pathLst>
                  <a:path w="1225" h="226">
                    <a:moveTo>
                      <a:pt x="0" y="15"/>
                    </a:moveTo>
                    <a:lnTo>
                      <a:pt x="6" y="15"/>
                    </a:lnTo>
                    <a:lnTo>
                      <a:pt x="19" y="12"/>
                    </a:lnTo>
                    <a:lnTo>
                      <a:pt x="41" y="10"/>
                    </a:lnTo>
                    <a:lnTo>
                      <a:pt x="66" y="6"/>
                    </a:lnTo>
                    <a:lnTo>
                      <a:pt x="92" y="3"/>
                    </a:lnTo>
                    <a:lnTo>
                      <a:pt x="118" y="2"/>
                    </a:lnTo>
                    <a:lnTo>
                      <a:pt x="141" y="0"/>
                    </a:lnTo>
                    <a:lnTo>
                      <a:pt x="157" y="2"/>
                    </a:lnTo>
                    <a:lnTo>
                      <a:pt x="168" y="3"/>
                    </a:lnTo>
                    <a:lnTo>
                      <a:pt x="189" y="6"/>
                    </a:lnTo>
                    <a:lnTo>
                      <a:pt x="217" y="10"/>
                    </a:lnTo>
                    <a:lnTo>
                      <a:pt x="253" y="17"/>
                    </a:lnTo>
                    <a:lnTo>
                      <a:pt x="292" y="22"/>
                    </a:lnTo>
                    <a:lnTo>
                      <a:pt x="336" y="31"/>
                    </a:lnTo>
                    <a:lnTo>
                      <a:pt x="383" y="38"/>
                    </a:lnTo>
                    <a:lnTo>
                      <a:pt x="429" y="46"/>
                    </a:lnTo>
                    <a:lnTo>
                      <a:pt x="475" y="53"/>
                    </a:lnTo>
                    <a:lnTo>
                      <a:pt x="520" y="61"/>
                    </a:lnTo>
                    <a:lnTo>
                      <a:pt x="561" y="69"/>
                    </a:lnTo>
                    <a:lnTo>
                      <a:pt x="598" y="73"/>
                    </a:lnTo>
                    <a:lnTo>
                      <a:pt x="629" y="81"/>
                    </a:lnTo>
                    <a:lnTo>
                      <a:pt x="654" y="84"/>
                    </a:lnTo>
                    <a:lnTo>
                      <a:pt x="669" y="86"/>
                    </a:lnTo>
                    <a:lnTo>
                      <a:pt x="675" y="87"/>
                    </a:lnTo>
                    <a:lnTo>
                      <a:pt x="947" y="130"/>
                    </a:lnTo>
                    <a:lnTo>
                      <a:pt x="1046" y="144"/>
                    </a:lnTo>
                    <a:lnTo>
                      <a:pt x="1048" y="144"/>
                    </a:lnTo>
                    <a:lnTo>
                      <a:pt x="1057" y="144"/>
                    </a:lnTo>
                    <a:lnTo>
                      <a:pt x="1070" y="142"/>
                    </a:lnTo>
                    <a:lnTo>
                      <a:pt x="1085" y="142"/>
                    </a:lnTo>
                    <a:lnTo>
                      <a:pt x="1101" y="142"/>
                    </a:lnTo>
                    <a:lnTo>
                      <a:pt x="1119" y="142"/>
                    </a:lnTo>
                    <a:lnTo>
                      <a:pt x="1134" y="142"/>
                    </a:lnTo>
                    <a:lnTo>
                      <a:pt x="1148" y="144"/>
                    </a:lnTo>
                    <a:lnTo>
                      <a:pt x="1160" y="145"/>
                    </a:lnTo>
                    <a:lnTo>
                      <a:pt x="1172" y="145"/>
                    </a:lnTo>
                    <a:lnTo>
                      <a:pt x="1183" y="147"/>
                    </a:lnTo>
                    <a:lnTo>
                      <a:pt x="1194" y="151"/>
                    </a:lnTo>
                    <a:lnTo>
                      <a:pt x="1204" y="154"/>
                    </a:lnTo>
                    <a:lnTo>
                      <a:pt x="1212" y="159"/>
                    </a:lnTo>
                    <a:lnTo>
                      <a:pt x="1218" y="166"/>
                    </a:lnTo>
                    <a:lnTo>
                      <a:pt x="1223" y="174"/>
                    </a:lnTo>
                    <a:lnTo>
                      <a:pt x="1225" y="192"/>
                    </a:lnTo>
                    <a:lnTo>
                      <a:pt x="1223" y="206"/>
                    </a:lnTo>
                    <a:lnTo>
                      <a:pt x="1214" y="216"/>
                    </a:lnTo>
                    <a:lnTo>
                      <a:pt x="1197" y="226"/>
                    </a:lnTo>
                    <a:lnTo>
                      <a:pt x="1190" y="224"/>
                    </a:lnTo>
                    <a:lnTo>
                      <a:pt x="1175" y="218"/>
                    </a:lnTo>
                    <a:lnTo>
                      <a:pt x="1153" y="208"/>
                    </a:lnTo>
                    <a:lnTo>
                      <a:pt x="1126" y="194"/>
                    </a:lnTo>
                    <a:lnTo>
                      <a:pt x="1093" y="180"/>
                    </a:lnTo>
                    <a:lnTo>
                      <a:pt x="1058" y="166"/>
                    </a:lnTo>
                    <a:lnTo>
                      <a:pt x="1020" y="154"/>
                    </a:lnTo>
                    <a:lnTo>
                      <a:pt x="980" y="144"/>
                    </a:lnTo>
                    <a:lnTo>
                      <a:pt x="921" y="132"/>
                    </a:lnTo>
                    <a:lnTo>
                      <a:pt x="857" y="120"/>
                    </a:lnTo>
                    <a:lnTo>
                      <a:pt x="790" y="110"/>
                    </a:lnTo>
                    <a:lnTo>
                      <a:pt x="722" y="98"/>
                    </a:lnTo>
                    <a:lnTo>
                      <a:pt x="651" y="86"/>
                    </a:lnTo>
                    <a:lnTo>
                      <a:pt x="581" y="73"/>
                    </a:lnTo>
                    <a:lnTo>
                      <a:pt x="513" y="63"/>
                    </a:lnTo>
                    <a:lnTo>
                      <a:pt x="448" y="52"/>
                    </a:lnTo>
                    <a:lnTo>
                      <a:pt x="385" y="43"/>
                    </a:lnTo>
                    <a:lnTo>
                      <a:pt x="326" y="32"/>
                    </a:lnTo>
                    <a:lnTo>
                      <a:pt x="275" y="26"/>
                    </a:lnTo>
                    <a:lnTo>
                      <a:pt x="230" y="19"/>
                    </a:lnTo>
                    <a:lnTo>
                      <a:pt x="193" y="12"/>
                    </a:lnTo>
                    <a:lnTo>
                      <a:pt x="164" y="8"/>
                    </a:lnTo>
                    <a:lnTo>
                      <a:pt x="147" y="6"/>
                    </a:lnTo>
                    <a:lnTo>
                      <a:pt x="141" y="5"/>
                    </a:lnTo>
                    <a:lnTo>
                      <a:pt x="134" y="5"/>
                    </a:lnTo>
                    <a:lnTo>
                      <a:pt x="118" y="6"/>
                    </a:lnTo>
                    <a:lnTo>
                      <a:pt x="93" y="10"/>
                    </a:lnTo>
                    <a:lnTo>
                      <a:pt x="66" y="12"/>
                    </a:lnTo>
                    <a:lnTo>
                      <a:pt x="40" y="15"/>
                    </a:lnTo>
                    <a:lnTo>
                      <a:pt x="17" y="17"/>
                    </a:lnTo>
                    <a:lnTo>
                      <a:pt x="3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11" name="Freeform 19"/>
              <p:cNvSpPr>
                <a:spLocks/>
              </p:cNvSpPr>
              <p:nvPr/>
            </p:nvSpPr>
            <p:spPr bwMode="auto">
              <a:xfrm>
                <a:off x="2357" y="3420"/>
                <a:ext cx="1225" cy="226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41" y="10"/>
                  </a:cxn>
                  <a:cxn ang="0">
                    <a:pos x="92" y="3"/>
                  </a:cxn>
                  <a:cxn ang="0">
                    <a:pos x="141" y="0"/>
                  </a:cxn>
                  <a:cxn ang="0">
                    <a:pos x="168" y="3"/>
                  </a:cxn>
                  <a:cxn ang="0">
                    <a:pos x="217" y="10"/>
                  </a:cxn>
                  <a:cxn ang="0">
                    <a:pos x="292" y="22"/>
                  </a:cxn>
                  <a:cxn ang="0">
                    <a:pos x="383" y="38"/>
                  </a:cxn>
                  <a:cxn ang="0">
                    <a:pos x="475" y="53"/>
                  </a:cxn>
                  <a:cxn ang="0">
                    <a:pos x="561" y="69"/>
                  </a:cxn>
                  <a:cxn ang="0">
                    <a:pos x="629" y="81"/>
                  </a:cxn>
                  <a:cxn ang="0">
                    <a:pos x="669" y="86"/>
                  </a:cxn>
                  <a:cxn ang="0">
                    <a:pos x="947" y="130"/>
                  </a:cxn>
                  <a:cxn ang="0">
                    <a:pos x="1048" y="144"/>
                  </a:cxn>
                  <a:cxn ang="0">
                    <a:pos x="1070" y="142"/>
                  </a:cxn>
                  <a:cxn ang="0">
                    <a:pos x="1101" y="142"/>
                  </a:cxn>
                  <a:cxn ang="0">
                    <a:pos x="1134" y="142"/>
                  </a:cxn>
                  <a:cxn ang="0">
                    <a:pos x="1160" y="145"/>
                  </a:cxn>
                  <a:cxn ang="0">
                    <a:pos x="1183" y="147"/>
                  </a:cxn>
                  <a:cxn ang="0">
                    <a:pos x="1204" y="154"/>
                  </a:cxn>
                  <a:cxn ang="0">
                    <a:pos x="1218" y="166"/>
                  </a:cxn>
                  <a:cxn ang="0">
                    <a:pos x="1225" y="192"/>
                  </a:cxn>
                  <a:cxn ang="0">
                    <a:pos x="1214" y="216"/>
                  </a:cxn>
                  <a:cxn ang="0">
                    <a:pos x="1190" y="224"/>
                  </a:cxn>
                  <a:cxn ang="0">
                    <a:pos x="1153" y="208"/>
                  </a:cxn>
                  <a:cxn ang="0">
                    <a:pos x="1093" y="180"/>
                  </a:cxn>
                  <a:cxn ang="0">
                    <a:pos x="1020" y="154"/>
                  </a:cxn>
                  <a:cxn ang="0">
                    <a:pos x="921" y="132"/>
                  </a:cxn>
                  <a:cxn ang="0">
                    <a:pos x="790" y="110"/>
                  </a:cxn>
                  <a:cxn ang="0">
                    <a:pos x="651" y="86"/>
                  </a:cxn>
                  <a:cxn ang="0">
                    <a:pos x="513" y="63"/>
                  </a:cxn>
                  <a:cxn ang="0">
                    <a:pos x="385" y="43"/>
                  </a:cxn>
                  <a:cxn ang="0">
                    <a:pos x="275" y="26"/>
                  </a:cxn>
                  <a:cxn ang="0">
                    <a:pos x="193" y="12"/>
                  </a:cxn>
                  <a:cxn ang="0">
                    <a:pos x="147" y="6"/>
                  </a:cxn>
                  <a:cxn ang="0">
                    <a:pos x="134" y="5"/>
                  </a:cxn>
                  <a:cxn ang="0">
                    <a:pos x="93" y="10"/>
                  </a:cxn>
                  <a:cxn ang="0">
                    <a:pos x="40" y="15"/>
                  </a:cxn>
                  <a:cxn ang="0">
                    <a:pos x="3" y="17"/>
                  </a:cxn>
                </a:cxnLst>
                <a:rect l="0" t="0" r="r" b="b"/>
                <a:pathLst>
                  <a:path w="1225" h="226">
                    <a:moveTo>
                      <a:pt x="0" y="15"/>
                    </a:moveTo>
                    <a:lnTo>
                      <a:pt x="6" y="15"/>
                    </a:lnTo>
                    <a:lnTo>
                      <a:pt x="19" y="12"/>
                    </a:lnTo>
                    <a:lnTo>
                      <a:pt x="41" y="10"/>
                    </a:lnTo>
                    <a:lnTo>
                      <a:pt x="66" y="6"/>
                    </a:lnTo>
                    <a:lnTo>
                      <a:pt x="92" y="3"/>
                    </a:lnTo>
                    <a:lnTo>
                      <a:pt x="118" y="2"/>
                    </a:lnTo>
                    <a:lnTo>
                      <a:pt x="141" y="0"/>
                    </a:lnTo>
                    <a:lnTo>
                      <a:pt x="157" y="2"/>
                    </a:lnTo>
                    <a:lnTo>
                      <a:pt x="168" y="3"/>
                    </a:lnTo>
                    <a:lnTo>
                      <a:pt x="189" y="6"/>
                    </a:lnTo>
                    <a:lnTo>
                      <a:pt x="217" y="10"/>
                    </a:lnTo>
                    <a:lnTo>
                      <a:pt x="253" y="17"/>
                    </a:lnTo>
                    <a:lnTo>
                      <a:pt x="292" y="22"/>
                    </a:lnTo>
                    <a:lnTo>
                      <a:pt x="336" y="31"/>
                    </a:lnTo>
                    <a:lnTo>
                      <a:pt x="383" y="38"/>
                    </a:lnTo>
                    <a:lnTo>
                      <a:pt x="429" y="46"/>
                    </a:lnTo>
                    <a:lnTo>
                      <a:pt x="475" y="53"/>
                    </a:lnTo>
                    <a:lnTo>
                      <a:pt x="520" y="61"/>
                    </a:lnTo>
                    <a:lnTo>
                      <a:pt x="561" y="69"/>
                    </a:lnTo>
                    <a:lnTo>
                      <a:pt x="598" y="73"/>
                    </a:lnTo>
                    <a:lnTo>
                      <a:pt x="629" y="81"/>
                    </a:lnTo>
                    <a:lnTo>
                      <a:pt x="654" y="84"/>
                    </a:lnTo>
                    <a:lnTo>
                      <a:pt x="669" y="86"/>
                    </a:lnTo>
                    <a:lnTo>
                      <a:pt x="675" y="87"/>
                    </a:lnTo>
                    <a:lnTo>
                      <a:pt x="947" y="130"/>
                    </a:lnTo>
                    <a:lnTo>
                      <a:pt x="1046" y="144"/>
                    </a:lnTo>
                    <a:lnTo>
                      <a:pt x="1048" y="144"/>
                    </a:lnTo>
                    <a:lnTo>
                      <a:pt x="1057" y="144"/>
                    </a:lnTo>
                    <a:lnTo>
                      <a:pt x="1070" y="142"/>
                    </a:lnTo>
                    <a:lnTo>
                      <a:pt x="1085" y="142"/>
                    </a:lnTo>
                    <a:lnTo>
                      <a:pt x="1101" y="142"/>
                    </a:lnTo>
                    <a:lnTo>
                      <a:pt x="1119" y="142"/>
                    </a:lnTo>
                    <a:lnTo>
                      <a:pt x="1134" y="142"/>
                    </a:lnTo>
                    <a:lnTo>
                      <a:pt x="1148" y="144"/>
                    </a:lnTo>
                    <a:lnTo>
                      <a:pt x="1160" y="145"/>
                    </a:lnTo>
                    <a:lnTo>
                      <a:pt x="1172" y="145"/>
                    </a:lnTo>
                    <a:lnTo>
                      <a:pt x="1183" y="147"/>
                    </a:lnTo>
                    <a:lnTo>
                      <a:pt x="1194" y="151"/>
                    </a:lnTo>
                    <a:lnTo>
                      <a:pt x="1204" y="154"/>
                    </a:lnTo>
                    <a:lnTo>
                      <a:pt x="1212" y="159"/>
                    </a:lnTo>
                    <a:lnTo>
                      <a:pt x="1218" y="166"/>
                    </a:lnTo>
                    <a:lnTo>
                      <a:pt x="1223" y="174"/>
                    </a:lnTo>
                    <a:lnTo>
                      <a:pt x="1225" y="192"/>
                    </a:lnTo>
                    <a:lnTo>
                      <a:pt x="1223" y="206"/>
                    </a:lnTo>
                    <a:lnTo>
                      <a:pt x="1214" y="216"/>
                    </a:lnTo>
                    <a:lnTo>
                      <a:pt x="1197" y="226"/>
                    </a:lnTo>
                    <a:lnTo>
                      <a:pt x="1190" y="224"/>
                    </a:lnTo>
                    <a:lnTo>
                      <a:pt x="1175" y="218"/>
                    </a:lnTo>
                    <a:lnTo>
                      <a:pt x="1153" y="208"/>
                    </a:lnTo>
                    <a:lnTo>
                      <a:pt x="1126" y="194"/>
                    </a:lnTo>
                    <a:lnTo>
                      <a:pt x="1093" y="180"/>
                    </a:lnTo>
                    <a:lnTo>
                      <a:pt x="1058" y="166"/>
                    </a:lnTo>
                    <a:lnTo>
                      <a:pt x="1020" y="154"/>
                    </a:lnTo>
                    <a:lnTo>
                      <a:pt x="980" y="144"/>
                    </a:lnTo>
                    <a:lnTo>
                      <a:pt x="921" y="132"/>
                    </a:lnTo>
                    <a:lnTo>
                      <a:pt x="857" y="120"/>
                    </a:lnTo>
                    <a:lnTo>
                      <a:pt x="790" y="110"/>
                    </a:lnTo>
                    <a:lnTo>
                      <a:pt x="722" y="98"/>
                    </a:lnTo>
                    <a:lnTo>
                      <a:pt x="651" y="86"/>
                    </a:lnTo>
                    <a:lnTo>
                      <a:pt x="581" y="73"/>
                    </a:lnTo>
                    <a:lnTo>
                      <a:pt x="513" y="63"/>
                    </a:lnTo>
                    <a:lnTo>
                      <a:pt x="448" y="52"/>
                    </a:lnTo>
                    <a:lnTo>
                      <a:pt x="385" y="43"/>
                    </a:lnTo>
                    <a:lnTo>
                      <a:pt x="326" y="32"/>
                    </a:lnTo>
                    <a:lnTo>
                      <a:pt x="275" y="26"/>
                    </a:lnTo>
                    <a:lnTo>
                      <a:pt x="230" y="19"/>
                    </a:lnTo>
                    <a:lnTo>
                      <a:pt x="193" y="12"/>
                    </a:lnTo>
                    <a:lnTo>
                      <a:pt x="164" y="8"/>
                    </a:lnTo>
                    <a:lnTo>
                      <a:pt x="147" y="6"/>
                    </a:lnTo>
                    <a:lnTo>
                      <a:pt x="141" y="5"/>
                    </a:lnTo>
                    <a:lnTo>
                      <a:pt x="134" y="5"/>
                    </a:lnTo>
                    <a:lnTo>
                      <a:pt x="118" y="6"/>
                    </a:lnTo>
                    <a:lnTo>
                      <a:pt x="93" y="10"/>
                    </a:lnTo>
                    <a:lnTo>
                      <a:pt x="66" y="12"/>
                    </a:lnTo>
                    <a:lnTo>
                      <a:pt x="40" y="15"/>
                    </a:lnTo>
                    <a:lnTo>
                      <a:pt x="17" y="17"/>
                    </a:lnTo>
                    <a:lnTo>
                      <a:pt x="3" y="17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2997" y="3540"/>
              <a:ext cx="544" cy="91"/>
            </a:xfrm>
            <a:custGeom>
              <a:avLst/>
              <a:gdLst/>
              <a:ahLst/>
              <a:cxnLst>
                <a:cxn ang="0">
                  <a:pos x="544" y="68"/>
                </a:cxn>
                <a:cxn ang="0">
                  <a:pos x="277" y="0"/>
                </a:cxn>
                <a:cxn ang="0">
                  <a:pos x="276" y="0"/>
                </a:cxn>
                <a:cxn ang="0">
                  <a:pos x="272" y="4"/>
                </a:cxn>
                <a:cxn ang="0">
                  <a:pos x="266" y="5"/>
                </a:cxn>
                <a:cxn ang="0">
                  <a:pos x="259" y="8"/>
                </a:cxn>
                <a:cxn ang="0">
                  <a:pos x="251" y="13"/>
                </a:cxn>
                <a:cxn ang="0">
                  <a:pos x="244" y="16"/>
                </a:cxn>
                <a:cxn ang="0">
                  <a:pos x="236" y="19"/>
                </a:cxn>
                <a:cxn ang="0">
                  <a:pos x="229" y="19"/>
                </a:cxn>
                <a:cxn ang="0">
                  <a:pos x="224" y="19"/>
                </a:cxn>
                <a:cxn ang="0">
                  <a:pos x="214" y="19"/>
                </a:cxn>
                <a:cxn ang="0">
                  <a:pos x="202" y="21"/>
                </a:cxn>
                <a:cxn ang="0">
                  <a:pos x="187" y="21"/>
                </a:cxn>
                <a:cxn ang="0">
                  <a:pos x="169" y="21"/>
                </a:cxn>
                <a:cxn ang="0">
                  <a:pos x="150" y="22"/>
                </a:cxn>
                <a:cxn ang="0">
                  <a:pos x="130" y="22"/>
                </a:cxn>
                <a:cxn ang="0">
                  <a:pos x="110" y="24"/>
                </a:cxn>
                <a:cxn ang="0">
                  <a:pos x="88" y="25"/>
                </a:cxn>
                <a:cxn ang="0">
                  <a:pos x="69" y="25"/>
                </a:cxn>
                <a:cxn ang="0">
                  <a:pos x="51" y="27"/>
                </a:cxn>
                <a:cxn ang="0">
                  <a:pos x="35" y="27"/>
                </a:cxn>
                <a:cxn ang="0">
                  <a:pos x="20" y="27"/>
                </a:cxn>
                <a:cxn ang="0">
                  <a:pos x="9" y="29"/>
                </a:cxn>
                <a:cxn ang="0">
                  <a:pos x="3" y="29"/>
                </a:cxn>
                <a:cxn ang="0">
                  <a:pos x="0" y="29"/>
                </a:cxn>
                <a:cxn ang="0">
                  <a:pos x="250" y="91"/>
                </a:cxn>
                <a:cxn ang="0">
                  <a:pos x="544" y="68"/>
                </a:cxn>
              </a:cxnLst>
              <a:rect l="0" t="0" r="r" b="b"/>
              <a:pathLst>
                <a:path w="544" h="91">
                  <a:moveTo>
                    <a:pt x="544" y="68"/>
                  </a:moveTo>
                  <a:lnTo>
                    <a:pt x="277" y="0"/>
                  </a:lnTo>
                  <a:lnTo>
                    <a:pt x="276" y="0"/>
                  </a:lnTo>
                  <a:lnTo>
                    <a:pt x="272" y="4"/>
                  </a:lnTo>
                  <a:lnTo>
                    <a:pt x="266" y="5"/>
                  </a:lnTo>
                  <a:lnTo>
                    <a:pt x="259" y="8"/>
                  </a:lnTo>
                  <a:lnTo>
                    <a:pt x="251" y="13"/>
                  </a:lnTo>
                  <a:lnTo>
                    <a:pt x="244" y="16"/>
                  </a:lnTo>
                  <a:lnTo>
                    <a:pt x="236" y="19"/>
                  </a:lnTo>
                  <a:lnTo>
                    <a:pt x="229" y="19"/>
                  </a:lnTo>
                  <a:lnTo>
                    <a:pt x="224" y="19"/>
                  </a:lnTo>
                  <a:lnTo>
                    <a:pt x="214" y="19"/>
                  </a:lnTo>
                  <a:lnTo>
                    <a:pt x="202" y="21"/>
                  </a:lnTo>
                  <a:lnTo>
                    <a:pt x="187" y="21"/>
                  </a:lnTo>
                  <a:lnTo>
                    <a:pt x="169" y="21"/>
                  </a:lnTo>
                  <a:lnTo>
                    <a:pt x="150" y="22"/>
                  </a:lnTo>
                  <a:lnTo>
                    <a:pt x="130" y="22"/>
                  </a:lnTo>
                  <a:lnTo>
                    <a:pt x="110" y="24"/>
                  </a:lnTo>
                  <a:lnTo>
                    <a:pt x="88" y="25"/>
                  </a:lnTo>
                  <a:lnTo>
                    <a:pt x="69" y="25"/>
                  </a:lnTo>
                  <a:lnTo>
                    <a:pt x="51" y="27"/>
                  </a:lnTo>
                  <a:lnTo>
                    <a:pt x="35" y="27"/>
                  </a:lnTo>
                  <a:lnTo>
                    <a:pt x="20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250" y="91"/>
                  </a:lnTo>
                  <a:lnTo>
                    <a:pt x="5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auto">
            <a:xfrm>
              <a:off x="3058" y="3550"/>
              <a:ext cx="464" cy="67"/>
            </a:xfrm>
            <a:custGeom>
              <a:avLst/>
              <a:gdLst/>
              <a:ahLst/>
              <a:cxnLst>
                <a:cxn ang="0">
                  <a:pos x="464" y="62"/>
                </a:cxn>
                <a:cxn ang="0">
                  <a:pos x="215" y="0"/>
                </a:cxn>
                <a:cxn ang="0">
                  <a:pos x="213" y="0"/>
                </a:cxn>
                <a:cxn ang="0">
                  <a:pos x="209" y="3"/>
                </a:cxn>
                <a:cxn ang="0">
                  <a:pos x="204" y="6"/>
                </a:cxn>
                <a:cxn ang="0">
                  <a:pos x="198" y="9"/>
                </a:cxn>
                <a:cxn ang="0">
                  <a:pos x="190" y="14"/>
                </a:cxn>
                <a:cxn ang="0">
                  <a:pos x="182" y="15"/>
                </a:cxn>
                <a:cxn ang="0">
                  <a:pos x="175" y="19"/>
                </a:cxn>
                <a:cxn ang="0">
                  <a:pos x="168" y="19"/>
                </a:cxn>
                <a:cxn ang="0">
                  <a:pos x="156" y="19"/>
                </a:cxn>
                <a:cxn ang="0">
                  <a:pos x="136" y="19"/>
                </a:cxn>
                <a:cxn ang="0">
                  <a:pos x="107" y="21"/>
                </a:cxn>
                <a:cxn ang="0">
                  <a:pos x="78" y="21"/>
                </a:cxn>
                <a:cxn ang="0">
                  <a:pos x="49" y="23"/>
                </a:cxn>
                <a:cxn ang="0">
                  <a:pos x="24" y="24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190" y="67"/>
                </a:cxn>
                <a:cxn ang="0">
                  <a:pos x="464" y="62"/>
                </a:cxn>
              </a:cxnLst>
              <a:rect l="0" t="0" r="r" b="b"/>
              <a:pathLst>
                <a:path w="464" h="67">
                  <a:moveTo>
                    <a:pt x="464" y="62"/>
                  </a:moveTo>
                  <a:lnTo>
                    <a:pt x="215" y="0"/>
                  </a:lnTo>
                  <a:lnTo>
                    <a:pt x="213" y="0"/>
                  </a:lnTo>
                  <a:lnTo>
                    <a:pt x="209" y="3"/>
                  </a:lnTo>
                  <a:lnTo>
                    <a:pt x="204" y="6"/>
                  </a:lnTo>
                  <a:lnTo>
                    <a:pt x="198" y="9"/>
                  </a:lnTo>
                  <a:lnTo>
                    <a:pt x="190" y="14"/>
                  </a:lnTo>
                  <a:lnTo>
                    <a:pt x="182" y="15"/>
                  </a:lnTo>
                  <a:lnTo>
                    <a:pt x="175" y="19"/>
                  </a:lnTo>
                  <a:lnTo>
                    <a:pt x="168" y="19"/>
                  </a:lnTo>
                  <a:lnTo>
                    <a:pt x="156" y="19"/>
                  </a:lnTo>
                  <a:lnTo>
                    <a:pt x="136" y="19"/>
                  </a:lnTo>
                  <a:lnTo>
                    <a:pt x="107" y="21"/>
                  </a:lnTo>
                  <a:lnTo>
                    <a:pt x="78" y="21"/>
                  </a:lnTo>
                  <a:lnTo>
                    <a:pt x="49" y="23"/>
                  </a:lnTo>
                  <a:lnTo>
                    <a:pt x="24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190" y="67"/>
                  </a:lnTo>
                  <a:lnTo>
                    <a:pt x="464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auto">
            <a:xfrm>
              <a:off x="3221" y="3590"/>
              <a:ext cx="323" cy="122"/>
            </a:xfrm>
            <a:custGeom>
              <a:avLst/>
              <a:gdLst/>
              <a:ahLst/>
              <a:cxnLst>
                <a:cxn ang="0">
                  <a:pos x="319" y="8"/>
                </a:cxn>
                <a:cxn ang="0">
                  <a:pos x="304" y="7"/>
                </a:cxn>
                <a:cxn ang="0">
                  <a:pos x="288" y="3"/>
                </a:cxn>
                <a:cxn ang="0">
                  <a:pos x="271" y="1"/>
                </a:cxn>
                <a:cxn ang="0">
                  <a:pos x="254" y="1"/>
                </a:cxn>
                <a:cxn ang="0">
                  <a:pos x="235" y="0"/>
                </a:cxn>
                <a:cxn ang="0">
                  <a:pos x="217" y="0"/>
                </a:cxn>
                <a:cxn ang="0">
                  <a:pos x="197" y="0"/>
                </a:cxn>
                <a:cxn ang="0">
                  <a:pos x="177" y="0"/>
                </a:cxn>
                <a:cxn ang="0">
                  <a:pos x="152" y="1"/>
                </a:cxn>
                <a:cxn ang="0">
                  <a:pos x="127" y="1"/>
                </a:cxn>
                <a:cxn ang="0">
                  <a:pos x="103" y="4"/>
                </a:cxn>
                <a:cxn ang="0">
                  <a:pos x="79" y="7"/>
                </a:cxn>
                <a:cxn ang="0">
                  <a:pos x="57" y="10"/>
                </a:cxn>
                <a:cxn ang="0">
                  <a:pos x="37" y="15"/>
                </a:cxn>
                <a:cxn ang="0">
                  <a:pos x="18" y="18"/>
                </a:cxn>
                <a:cxn ang="0">
                  <a:pos x="0" y="24"/>
                </a:cxn>
                <a:cxn ang="0">
                  <a:pos x="0" y="42"/>
                </a:cxn>
                <a:cxn ang="0">
                  <a:pos x="1" y="63"/>
                </a:cxn>
                <a:cxn ang="0">
                  <a:pos x="1" y="85"/>
                </a:cxn>
                <a:cxn ang="0">
                  <a:pos x="3" y="105"/>
                </a:cxn>
                <a:cxn ang="0">
                  <a:pos x="20" y="108"/>
                </a:cxn>
                <a:cxn ang="0">
                  <a:pos x="39" y="113"/>
                </a:cxn>
                <a:cxn ang="0">
                  <a:pos x="60" y="117"/>
                </a:cxn>
                <a:cxn ang="0">
                  <a:pos x="82" y="118"/>
                </a:cxn>
                <a:cxn ang="0">
                  <a:pos x="105" y="120"/>
                </a:cxn>
                <a:cxn ang="0">
                  <a:pos x="128" y="122"/>
                </a:cxn>
                <a:cxn ang="0">
                  <a:pos x="153" y="122"/>
                </a:cxn>
                <a:cxn ang="0">
                  <a:pos x="179" y="122"/>
                </a:cxn>
                <a:cxn ang="0">
                  <a:pos x="199" y="122"/>
                </a:cxn>
                <a:cxn ang="0">
                  <a:pos x="218" y="120"/>
                </a:cxn>
                <a:cxn ang="0">
                  <a:pos x="237" y="118"/>
                </a:cxn>
                <a:cxn ang="0">
                  <a:pos x="256" y="117"/>
                </a:cxn>
                <a:cxn ang="0">
                  <a:pos x="274" y="114"/>
                </a:cxn>
                <a:cxn ang="0">
                  <a:pos x="291" y="111"/>
                </a:cxn>
                <a:cxn ang="0">
                  <a:pos x="307" y="109"/>
                </a:cxn>
                <a:cxn ang="0">
                  <a:pos x="322" y="106"/>
                </a:cxn>
                <a:cxn ang="0">
                  <a:pos x="323" y="77"/>
                </a:cxn>
                <a:cxn ang="0">
                  <a:pos x="323" y="50"/>
                </a:cxn>
                <a:cxn ang="0">
                  <a:pos x="322" y="27"/>
                </a:cxn>
                <a:cxn ang="0">
                  <a:pos x="319" y="8"/>
                </a:cxn>
              </a:cxnLst>
              <a:rect l="0" t="0" r="r" b="b"/>
              <a:pathLst>
                <a:path w="323" h="122">
                  <a:moveTo>
                    <a:pt x="319" y="8"/>
                  </a:moveTo>
                  <a:lnTo>
                    <a:pt x="304" y="7"/>
                  </a:lnTo>
                  <a:lnTo>
                    <a:pt x="288" y="3"/>
                  </a:lnTo>
                  <a:lnTo>
                    <a:pt x="271" y="1"/>
                  </a:lnTo>
                  <a:lnTo>
                    <a:pt x="254" y="1"/>
                  </a:lnTo>
                  <a:lnTo>
                    <a:pt x="235" y="0"/>
                  </a:lnTo>
                  <a:lnTo>
                    <a:pt x="217" y="0"/>
                  </a:lnTo>
                  <a:lnTo>
                    <a:pt x="197" y="0"/>
                  </a:lnTo>
                  <a:lnTo>
                    <a:pt x="177" y="0"/>
                  </a:lnTo>
                  <a:lnTo>
                    <a:pt x="152" y="1"/>
                  </a:lnTo>
                  <a:lnTo>
                    <a:pt x="127" y="1"/>
                  </a:lnTo>
                  <a:lnTo>
                    <a:pt x="103" y="4"/>
                  </a:lnTo>
                  <a:lnTo>
                    <a:pt x="79" y="7"/>
                  </a:lnTo>
                  <a:lnTo>
                    <a:pt x="57" y="10"/>
                  </a:lnTo>
                  <a:lnTo>
                    <a:pt x="37" y="15"/>
                  </a:lnTo>
                  <a:lnTo>
                    <a:pt x="18" y="18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" y="63"/>
                  </a:lnTo>
                  <a:lnTo>
                    <a:pt x="1" y="85"/>
                  </a:lnTo>
                  <a:lnTo>
                    <a:pt x="3" y="105"/>
                  </a:lnTo>
                  <a:lnTo>
                    <a:pt x="20" y="108"/>
                  </a:lnTo>
                  <a:lnTo>
                    <a:pt x="39" y="113"/>
                  </a:lnTo>
                  <a:lnTo>
                    <a:pt x="60" y="117"/>
                  </a:lnTo>
                  <a:lnTo>
                    <a:pt x="82" y="118"/>
                  </a:lnTo>
                  <a:lnTo>
                    <a:pt x="105" y="120"/>
                  </a:lnTo>
                  <a:lnTo>
                    <a:pt x="128" y="122"/>
                  </a:lnTo>
                  <a:lnTo>
                    <a:pt x="153" y="122"/>
                  </a:lnTo>
                  <a:lnTo>
                    <a:pt x="179" y="122"/>
                  </a:lnTo>
                  <a:lnTo>
                    <a:pt x="199" y="122"/>
                  </a:lnTo>
                  <a:lnTo>
                    <a:pt x="218" y="120"/>
                  </a:lnTo>
                  <a:lnTo>
                    <a:pt x="237" y="118"/>
                  </a:lnTo>
                  <a:lnTo>
                    <a:pt x="256" y="117"/>
                  </a:lnTo>
                  <a:lnTo>
                    <a:pt x="274" y="114"/>
                  </a:lnTo>
                  <a:lnTo>
                    <a:pt x="291" y="111"/>
                  </a:lnTo>
                  <a:lnTo>
                    <a:pt x="307" y="109"/>
                  </a:lnTo>
                  <a:lnTo>
                    <a:pt x="322" y="106"/>
                  </a:lnTo>
                  <a:lnTo>
                    <a:pt x="323" y="77"/>
                  </a:lnTo>
                  <a:lnTo>
                    <a:pt x="323" y="50"/>
                  </a:lnTo>
                  <a:lnTo>
                    <a:pt x="322" y="27"/>
                  </a:lnTo>
                  <a:lnTo>
                    <a:pt x="3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15" name="Freeform 23"/>
            <p:cNvSpPr>
              <a:spLocks/>
            </p:cNvSpPr>
            <p:nvPr/>
          </p:nvSpPr>
          <p:spPr bwMode="auto">
            <a:xfrm>
              <a:off x="3237" y="3602"/>
              <a:ext cx="291" cy="79"/>
            </a:xfrm>
            <a:custGeom>
              <a:avLst/>
              <a:gdLst/>
              <a:ahLst/>
              <a:cxnLst>
                <a:cxn ang="0">
                  <a:pos x="291" y="59"/>
                </a:cxn>
                <a:cxn ang="0">
                  <a:pos x="291" y="44"/>
                </a:cxn>
                <a:cxn ang="0">
                  <a:pos x="289" y="29"/>
                </a:cxn>
                <a:cxn ang="0">
                  <a:pos x="288" y="17"/>
                </a:cxn>
                <a:cxn ang="0">
                  <a:pos x="287" y="6"/>
                </a:cxn>
                <a:cxn ang="0">
                  <a:pos x="273" y="5"/>
                </a:cxn>
                <a:cxn ang="0">
                  <a:pos x="258" y="3"/>
                </a:cxn>
                <a:cxn ang="0">
                  <a:pos x="243" y="1"/>
                </a:cxn>
                <a:cxn ang="0">
                  <a:pos x="228" y="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78" y="0"/>
                </a:cxn>
                <a:cxn ang="0">
                  <a:pos x="160" y="0"/>
                </a:cxn>
                <a:cxn ang="0">
                  <a:pos x="137" y="0"/>
                </a:cxn>
                <a:cxn ang="0">
                  <a:pos x="114" y="1"/>
                </a:cxn>
                <a:cxn ang="0">
                  <a:pos x="92" y="3"/>
                </a:cxn>
                <a:cxn ang="0">
                  <a:pos x="71" y="5"/>
                </a:cxn>
                <a:cxn ang="0">
                  <a:pos x="51" y="9"/>
                </a:cxn>
                <a:cxn ang="0">
                  <a:pos x="33" y="12"/>
                </a:cxn>
                <a:cxn ang="0">
                  <a:pos x="15" y="15"/>
                </a:cxn>
                <a:cxn ang="0">
                  <a:pos x="0" y="20"/>
                </a:cxn>
                <a:cxn ang="0">
                  <a:pos x="0" y="34"/>
                </a:cxn>
                <a:cxn ang="0">
                  <a:pos x="0" y="47"/>
                </a:cxn>
                <a:cxn ang="0">
                  <a:pos x="0" y="61"/>
                </a:cxn>
                <a:cxn ang="0">
                  <a:pos x="2" y="75"/>
                </a:cxn>
                <a:cxn ang="0">
                  <a:pos x="18" y="77"/>
                </a:cxn>
                <a:cxn ang="0">
                  <a:pos x="36" y="79"/>
                </a:cxn>
                <a:cxn ang="0">
                  <a:pos x="53" y="79"/>
                </a:cxn>
                <a:cxn ang="0">
                  <a:pos x="72" y="79"/>
                </a:cxn>
                <a:cxn ang="0">
                  <a:pos x="92" y="79"/>
                </a:cxn>
                <a:cxn ang="0">
                  <a:pos x="112" y="79"/>
                </a:cxn>
                <a:cxn ang="0">
                  <a:pos x="132" y="77"/>
                </a:cxn>
                <a:cxn ang="0">
                  <a:pos x="152" y="75"/>
                </a:cxn>
                <a:cxn ang="0">
                  <a:pos x="172" y="73"/>
                </a:cxn>
                <a:cxn ang="0">
                  <a:pos x="191" y="72"/>
                </a:cxn>
                <a:cxn ang="0">
                  <a:pos x="210" y="70"/>
                </a:cxn>
                <a:cxn ang="0">
                  <a:pos x="228" y="68"/>
                </a:cxn>
                <a:cxn ang="0">
                  <a:pos x="246" y="67"/>
                </a:cxn>
                <a:cxn ang="0">
                  <a:pos x="262" y="64"/>
                </a:cxn>
                <a:cxn ang="0">
                  <a:pos x="277" y="61"/>
                </a:cxn>
                <a:cxn ang="0">
                  <a:pos x="291" y="59"/>
                </a:cxn>
              </a:cxnLst>
              <a:rect l="0" t="0" r="r" b="b"/>
              <a:pathLst>
                <a:path w="291" h="79">
                  <a:moveTo>
                    <a:pt x="291" y="59"/>
                  </a:moveTo>
                  <a:lnTo>
                    <a:pt x="291" y="44"/>
                  </a:lnTo>
                  <a:lnTo>
                    <a:pt x="289" y="29"/>
                  </a:lnTo>
                  <a:lnTo>
                    <a:pt x="288" y="17"/>
                  </a:lnTo>
                  <a:lnTo>
                    <a:pt x="287" y="6"/>
                  </a:lnTo>
                  <a:lnTo>
                    <a:pt x="273" y="5"/>
                  </a:lnTo>
                  <a:lnTo>
                    <a:pt x="258" y="3"/>
                  </a:lnTo>
                  <a:lnTo>
                    <a:pt x="243" y="1"/>
                  </a:lnTo>
                  <a:lnTo>
                    <a:pt x="228" y="0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78" y="0"/>
                  </a:lnTo>
                  <a:lnTo>
                    <a:pt x="160" y="0"/>
                  </a:lnTo>
                  <a:lnTo>
                    <a:pt x="137" y="0"/>
                  </a:lnTo>
                  <a:lnTo>
                    <a:pt x="114" y="1"/>
                  </a:lnTo>
                  <a:lnTo>
                    <a:pt x="92" y="3"/>
                  </a:lnTo>
                  <a:lnTo>
                    <a:pt x="71" y="5"/>
                  </a:lnTo>
                  <a:lnTo>
                    <a:pt x="51" y="9"/>
                  </a:lnTo>
                  <a:lnTo>
                    <a:pt x="33" y="12"/>
                  </a:lnTo>
                  <a:lnTo>
                    <a:pt x="15" y="15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18" y="77"/>
                  </a:lnTo>
                  <a:lnTo>
                    <a:pt x="36" y="79"/>
                  </a:lnTo>
                  <a:lnTo>
                    <a:pt x="53" y="79"/>
                  </a:lnTo>
                  <a:lnTo>
                    <a:pt x="72" y="79"/>
                  </a:lnTo>
                  <a:lnTo>
                    <a:pt x="92" y="79"/>
                  </a:lnTo>
                  <a:lnTo>
                    <a:pt x="112" y="79"/>
                  </a:lnTo>
                  <a:lnTo>
                    <a:pt x="132" y="77"/>
                  </a:lnTo>
                  <a:lnTo>
                    <a:pt x="152" y="75"/>
                  </a:lnTo>
                  <a:lnTo>
                    <a:pt x="172" y="73"/>
                  </a:lnTo>
                  <a:lnTo>
                    <a:pt x="191" y="72"/>
                  </a:lnTo>
                  <a:lnTo>
                    <a:pt x="210" y="70"/>
                  </a:lnTo>
                  <a:lnTo>
                    <a:pt x="228" y="68"/>
                  </a:lnTo>
                  <a:lnTo>
                    <a:pt x="246" y="67"/>
                  </a:lnTo>
                  <a:lnTo>
                    <a:pt x="262" y="64"/>
                  </a:lnTo>
                  <a:lnTo>
                    <a:pt x="277" y="61"/>
                  </a:lnTo>
                  <a:lnTo>
                    <a:pt x="291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16" name="Freeform 24"/>
            <p:cNvSpPr>
              <a:spLocks/>
            </p:cNvSpPr>
            <p:nvPr/>
          </p:nvSpPr>
          <p:spPr bwMode="auto">
            <a:xfrm>
              <a:off x="2702" y="3493"/>
              <a:ext cx="546" cy="92"/>
            </a:xfrm>
            <a:custGeom>
              <a:avLst/>
              <a:gdLst/>
              <a:ahLst/>
              <a:cxnLst>
                <a:cxn ang="0">
                  <a:pos x="546" y="71"/>
                </a:cxn>
                <a:cxn ang="0">
                  <a:pos x="277" y="0"/>
                </a:cxn>
                <a:cxn ang="0">
                  <a:pos x="276" y="2"/>
                </a:cxn>
                <a:cxn ang="0">
                  <a:pos x="272" y="4"/>
                </a:cxn>
                <a:cxn ang="0">
                  <a:pos x="266" y="8"/>
                </a:cxn>
                <a:cxn ang="0">
                  <a:pos x="260" y="11"/>
                </a:cxn>
                <a:cxn ang="0">
                  <a:pos x="251" y="14"/>
                </a:cxn>
                <a:cxn ang="0">
                  <a:pos x="243" y="17"/>
                </a:cxn>
                <a:cxn ang="0">
                  <a:pos x="236" y="20"/>
                </a:cxn>
                <a:cxn ang="0">
                  <a:pos x="230" y="22"/>
                </a:cxn>
                <a:cxn ang="0">
                  <a:pos x="224" y="22"/>
                </a:cxn>
                <a:cxn ang="0">
                  <a:pos x="215" y="22"/>
                </a:cxn>
                <a:cxn ang="0">
                  <a:pos x="202" y="23"/>
                </a:cxn>
                <a:cxn ang="0">
                  <a:pos x="187" y="23"/>
                </a:cxn>
                <a:cxn ang="0">
                  <a:pos x="170" y="23"/>
                </a:cxn>
                <a:cxn ang="0">
                  <a:pos x="151" y="25"/>
                </a:cxn>
                <a:cxn ang="0">
                  <a:pos x="130" y="25"/>
                </a:cxn>
                <a:cxn ang="0">
                  <a:pos x="110" y="26"/>
                </a:cxn>
                <a:cxn ang="0">
                  <a:pos x="88" y="28"/>
                </a:cxn>
                <a:cxn ang="0">
                  <a:pos x="69" y="28"/>
                </a:cxn>
                <a:cxn ang="0">
                  <a:pos x="51" y="30"/>
                </a:cxn>
                <a:cxn ang="0">
                  <a:pos x="35" y="30"/>
                </a:cxn>
                <a:cxn ang="0">
                  <a:pos x="20" y="30"/>
                </a:cxn>
                <a:cxn ang="0">
                  <a:pos x="10" y="31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249" y="92"/>
                </a:cxn>
                <a:cxn ang="0">
                  <a:pos x="546" y="71"/>
                </a:cxn>
              </a:cxnLst>
              <a:rect l="0" t="0" r="r" b="b"/>
              <a:pathLst>
                <a:path w="546" h="92">
                  <a:moveTo>
                    <a:pt x="546" y="71"/>
                  </a:moveTo>
                  <a:lnTo>
                    <a:pt x="277" y="0"/>
                  </a:lnTo>
                  <a:lnTo>
                    <a:pt x="276" y="2"/>
                  </a:lnTo>
                  <a:lnTo>
                    <a:pt x="272" y="4"/>
                  </a:lnTo>
                  <a:lnTo>
                    <a:pt x="266" y="8"/>
                  </a:lnTo>
                  <a:lnTo>
                    <a:pt x="260" y="11"/>
                  </a:lnTo>
                  <a:lnTo>
                    <a:pt x="251" y="14"/>
                  </a:lnTo>
                  <a:lnTo>
                    <a:pt x="243" y="17"/>
                  </a:lnTo>
                  <a:lnTo>
                    <a:pt x="236" y="20"/>
                  </a:lnTo>
                  <a:lnTo>
                    <a:pt x="230" y="22"/>
                  </a:lnTo>
                  <a:lnTo>
                    <a:pt x="224" y="22"/>
                  </a:lnTo>
                  <a:lnTo>
                    <a:pt x="215" y="22"/>
                  </a:lnTo>
                  <a:lnTo>
                    <a:pt x="202" y="23"/>
                  </a:lnTo>
                  <a:lnTo>
                    <a:pt x="187" y="23"/>
                  </a:lnTo>
                  <a:lnTo>
                    <a:pt x="170" y="23"/>
                  </a:lnTo>
                  <a:lnTo>
                    <a:pt x="151" y="25"/>
                  </a:lnTo>
                  <a:lnTo>
                    <a:pt x="130" y="25"/>
                  </a:lnTo>
                  <a:lnTo>
                    <a:pt x="110" y="26"/>
                  </a:lnTo>
                  <a:lnTo>
                    <a:pt x="88" y="28"/>
                  </a:lnTo>
                  <a:lnTo>
                    <a:pt x="69" y="28"/>
                  </a:lnTo>
                  <a:lnTo>
                    <a:pt x="51" y="30"/>
                  </a:lnTo>
                  <a:lnTo>
                    <a:pt x="35" y="30"/>
                  </a:lnTo>
                  <a:lnTo>
                    <a:pt x="20" y="30"/>
                  </a:lnTo>
                  <a:lnTo>
                    <a:pt x="10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249" y="92"/>
                  </a:lnTo>
                  <a:lnTo>
                    <a:pt x="546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auto">
            <a:xfrm>
              <a:off x="2763" y="3504"/>
              <a:ext cx="465" cy="69"/>
            </a:xfrm>
            <a:custGeom>
              <a:avLst/>
              <a:gdLst/>
              <a:ahLst/>
              <a:cxnLst>
                <a:cxn ang="0">
                  <a:pos x="465" y="63"/>
                </a:cxn>
                <a:cxn ang="0">
                  <a:pos x="214" y="0"/>
                </a:cxn>
                <a:cxn ang="0">
                  <a:pos x="212" y="2"/>
                </a:cxn>
                <a:cxn ang="0">
                  <a:pos x="208" y="3"/>
                </a:cxn>
                <a:cxn ang="0">
                  <a:pos x="203" y="6"/>
                </a:cxn>
                <a:cxn ang="0">
                  <a:pos x="197" y="11"/>
                </a:cxn>
                <a:cxn ang="0">
                  <a:pos x="189" y="14"/>
                </a:cxn>
                <a:cxn ang="0">
                  <a:pos x="182" y="17"/>
                </a:cxn>
                <a:cxn ang="0">
                  <a:pos x="175" y="19"/>
                </a:cxn>
                <a:cxn ang="0">
                  <a:pos x="169" y="20"/>
                </a:cxn>
                <a:cxn ang="0">
                  <a:pos x="156" y="20"/>
                </a:cxn>
                <a:cxn ang="0">
                  <a:pos x="136" y="20"/>
                </a:cxn>
                <a:cxn ang="0">
                  <a:pos x="107" y="23"/>
                </a:cxn>
                <a:cxn ang="0">
                  <a:pos x="79" y="23"/>
                </a:cxn>
                <a:cxn ang="0">
                  <a:pos x="49" y="24"/>
                </a:cxn>
                <a:cxn ang="0">
                  <a:pos x="24" y="26"/>
                </a:cxn>
                <a:cxn ang="0">
                  <a:pos x="7" y="26"/>
                </a:cxn>
                <a:cxn ang="0">
                  <a:pos x="0" y="26"/>
                </a:cxn>
                <a:cxn ang="0">
                  <a:pos x="190" y="69"/>
                </a:cxn>
                <a:cxn ang="0">
                  <a:pos x="465" y="63"/>
                </a:cxn>
              </a:cxnLst>
              <a:rect l="0" t="0" r="r" b="b"/>
              <a:pathLst>
                <a:path w="465" h="69">
                  <a:moveTo>
                    <a:pt x="465" y="63"/>
                  </a:moveTo>
                  <a:lnTo>
                    <a:pt x="214" y="0"/>
                  </a:lnTo>
                  <a:lnTo>
                    <a:pt x="212" y="2"/>
                  </a:lnTo>
                  <a:lnTo>
                    <a:pt x="208" y="3"/>
                  </a:lnTo>
                  <a:lnTo>
                    <a:pt x="203" y="6"/>
                  </a:lnTo>
                  <a:lnTo>
                    <a:pt x="197" y="11"/>
                  </a:lnTo>
                  <a:lnTo>
                    <a:pt x="189" y="14"/>
                  </a:lnTo>
                  <a:lnTo>
                    <a:pt x="182" y="17"/>
                  </a:lnTo>
                  <a:lnTo>
                    <a:pt x="175" y="19"/>
                  </a:lnTo>
                  <a:lnTo>
                    <a:pt x="169" y="20"/>
                  </a:lnTo>
                  <a:lnTo>
                    <a:pt x="156" y="20"/>
                  </a:lnTo>
                  <a:lnTo>
                    <a:pt x="136" y="20"/>
                  </a:lnTo>
                  <a:lnTo>
                    <a:pt x="107" y="23"/>
                  </a:lnTo>
                  <a:lnTo>
                    <a:pt x="79" y="23"/>
                  </a:lnTo>
                  <a:lnTo>
                    <a:pt x="49" y="24"/>
                  </a:lnTo>
                  <a:lnTo>
                    <a:pt x="24" y="26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90" y="69"/>
                  </a:lnTo>
                  <a:lnTo>
                    <a:pt x="465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18" name="Freeform 26"/>
            <p:cNvSpPr>
              <a:spLocks/>
            </p:cNvSpPr>
            <p:nvPr/>
          </p:nvSpPr>
          <p:spPr bwMode="auto">
            <a:xfrm>
              <a:off x="2944" y="3545"/>
              <a:ext cx="325" cy="121"/>
            </a:xfrm>
            <a:custGeom>
              <a:avLst/>
              <a:gdLst/>
              <a:ahLst/>
              <a:cxnLst>
                <a:cxn ang="0">
                  <a:pos x="319" y="8"/>
                </a:cxn>
                <a:cxn ang="0">
                  <a:pos x="304" y="7"/>
                </a:cxn>
                <a:cxn ang="0">
                  <a:pos x="288" y="3"/>
                </a:cxn>
                <a:cxn ang="0">
                  <a:pos x="271" y="2"/>
                </a:cxn>
                <a:cxn ang="0">
                  <a:pos x="254" y="2"/>
                </a:cxn>
                <a:cxn ang="0">
                  <a:pos x="236" y="0"/>
                </a:cxn>
                <a:cxn ang="0">
                  <a:pos x="217" y="0"/>
                </a:cxn>
                <a:cxn ang="0">
                  <a:pos x="198" y="0"/>
                </a:cxn>
                <a:cxn ang="0">
                  <a:pos x="179" y="0"/>
                </a:cxn>
                <a:cxn ang="0">
                  <a:pos x="153" y="0"/>
                </a:cxn>
                <a:cxn ang="0">
                  <a:pos x="127" y="2"/>
                </a:cxn>
                <a:cxn ang="0">
                  <a:pos x="103" y="3"/>
                </a:cxn>
                <a:cxn ang="0">
                  <a:pos x="80" y="7"/>
                </a:cxn>
                <a:cxn ang="0">
                  <a:pos x="57" y="11"/>
                </a:cxn>
                <a:cxn ang="0">
                  <a:pos x="37" y="14"/>
                </a:cxn>
                <a:cxn ang="0">
                  <a:pos x="18" y="19"/>
                </a:cxn>
                <a:cxn ang="0">
                  <a:pos x="0" y="24"/>
                </a:cxn>
                <a:cxn ang="0">
                  <a:pos x="0" y="43"/>
                </a:cxn>
                <a:cxn ang="0">
                  <a:pos x="1" y="63"/>
                </a:cxn>
                <a:cxn ang="0">
                  <a:pos x="1" y="86"/>
                </a:cxn>
                <a:cxn ang="0">
                  <a:pos x="3" y="104"/>
                </a:cxn>
                <a:cxn ang="0">
                  <a:pos x="20" y="108"/>
                </a:cxn>
                <a:cxn ang="0">
                  <a:pos x="39" y="112"/>
                </a:cxn>
                <a:cxn ang="0">
                  <a:pos x="60" y="115"/>
                </a:cxn>
                <a:cxn ang="0">
                  <a:pos x="82" y="116"/>
                </a:cxn>
                <a:cxn ang="0">
                  <a:pos x="105" y="118"/>
                </a:cxn>
                <a:cxn ang="0">
                  <a:pos x="130" y="121"/>
                </a:cxn>
                <a:cxn ang="0">
                  <a:pos x="154" y="121"/>
                </a:cxn>
                <a:cxn ang="0">
                  <a:pos x="180" y="121"/>
                </a:cxn>
                <a:cxn ang="0">
                  <a:pos x="201" y="121"/>
                </a:cxn>
                <a:cxn ang="0">
                  <a:pos x="220" y="118"/>
                </a:cxn>
                <a:cxn ang="0">
                  <a:pos x="239" y="116"/>
                </a:cxn>
                <a:cxn ang="0">
                  <a:pos x="258" y="115"/>
                </a:cxn>
                <a:cxn ang="0">
                  <a:pos x="276" y="113"/>
                </a:cxn>
                <a:cxn ang="0">
                  <a:pos x="292" y="112"/>
                </a:cxn>
                <a:cxn ang="0">
                  <a:pos x="308" y="108"/>
                </a:cxn>
                <a:cxn ang="0">
                  <a:pos x="323" y="104"/>
                </a:cxn>
                <a:cxn ang="0">
                  <a:pos x="325" y="75"/>
                </a:cxn>
                <a:cxn ang="0">
                  <a:pos x="325" y="48"/>
                </a:cxn>
                <a:cxn ang="0">
                  <a:pos x="322" y="26"/>
                </a:cxn>
                <a:cxn ang="0">
                  <a:pos x="319" y="8"/>
                </a:cxn>
              </a:cxnLst>
              <a:rect l="0" t="0" r="r" b="b"/>
              <a:pathLst>
                <a:path w="325" h="121">
                  <a:moveTo>
                    <a:pt x="319" y="8"/>
                  </a:moveTo>
                  <a:lnTo>
                    <a:pt x="304" y="7"/>
                  </a:lnTo>
                  <a:lnTo>
                    <a:pt x="288" y="3"/>
                  </a:lnTo>
                  <a:lnTo>
                    <a:pt x="271" y="2"/>
                  </a:lnTo>
                  <a:lnTo>
                    <a:pt x="254" y="2"/>
                  </a:lnTo>
                  <a:lnTo>
                    <a:pt x="236" y="0"/>
                  </a:lnTo>
                  <a:lnTo>
                    <a:pt x="217" y="0"/>
                  </a:lnTo>
                  <a:lnTo>
                    <a:pt x="198" y="0"/>
                  </a:lnTo>
                  <a:lnTo>
                    <a:pt x="179" y="0"/>
                  </a:lnTo>
                  <a:lnTo>
                    <a:pt x="153" y="0"/>
                  </a:lnTo>
                  <a:lnTo>
                    <a:pt x="127" y="2"/>
                  </a:lnTo>
                  <a:lnTo>
                    <a:pt x="103" y="3"/>
                  </a:lnTo>
                  <a:lnTo>
                    <a:pt x="80" y="7"/>
                  </a:lnTo>
                  <a:lnTo>
                    <a:pt x="57" y="11"/>
                  </a:lnTo>
                  <a:lnTo>
                    <a:pt x="37" y="14"/>
                  </a:lnTo>
                  <a:lnTo>
                    <a:pt x="18" y="19"/>
                  </a:lnTo>
                  <a:lnTo>
                    <a:pt x="0" y="24"/>
                  </a:lnTo>
                  <a:lnTo>
                    <a:pt x="0" y="43"/>
                  </a:lnTo>
                  <a:lnTo>
                    <a:pt x="1" y="63"/>
                  </a:lnTo>
                  <a:lnTo>
                    <a:pt x="1" y="86"/>
                  </a:lnTo>
                  <a:lnTo>
                    <a:pt x="3" y="104"/>
                  </a:lnTo>
                  <a:lnTo>
                    <a:pt x="20" y="108"/>
                  </a:lnTo>
                  <a:lnTo>
                    <a:pt x="39" y="112"/>
                  </a:lnTo>
                  <a:lnTo>
                    <a:pt x="60" y="115"/>
                  </a:lnTo>
                  <a:lnTo>
                    <a:pt x="82" y="116"/>
                  </a:lnTo>
                  <a:lnTo>
                    <a:pt x="105" y="118"/>
                  </a:lnTo>
                  <a:lnTo>
                    <a:pt x="130" y="121"/>
                  </a:lnTo>
                  <a:lnTo>
                    <a:pt x="154" y="121"/>
                  </a:lnTo>
                  <a:lnTo>
                    <a:pt x="180" y="121"/>
                  </a:lnTo>
                  <a:lnTo>
                    <a:pt x="201" y="121"/>
                  </a:lnTo>
                  <a:lnTo>
                    <a:pt x="220" y="118"/>
                  </a:lnTo>
                  <a:lnTo>
                    <a:pt x="239" y="116"/>
                  </a:lnTo>
                  <a:lnTo>
                    <a:pt x="258" y="115"/>
                  </a:lnTo>
                  <a:lnTo>
                    <a:pt x="276" y="113"/>
                  </a:lnTo>
                  <a:lnTo>
                    <a:pt x="292" y="112"/>
                  </a:lnTo>
                  <a:lnTo>
                    <a:pt x="308" y="108"/>
                  </a:lnTo>
                  <a:lnTo>
                    <a:pt x="323" y="104"/>
                  </a:lnTo>
                  <a:lnTo>
                    <a:pt x="325" y="75"/>
                  </a:lnTo>
                  <a:lnTo>
                    <a:pt x="325" y="48"/>
                  </a:lnTo>
                  <a:lnTo>
                    <a:pt x="322" y="26"/>
                  </a:lnTo>
                  <a:lnTo>
                    <a:pt x="3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19" name="Freeform 27"/>
            <p:cNvSpPr>
              <a:spLocks/>
            </p:cNvSpPr>
            <p:nvPr/>
          </p:nvSpPr>
          <p:spPr bwMode="auto">
            <a:xfrm>
              <a:off x="2960" y="3556"/>
              <a:ext cx="292" cy="80"/>
            </a:xfrm>
            <a:custGeom>
              <a:avLst/>
              <a:gdLst/>
              <a:ahLst/>
              <a:cxnLst>
                <a:cxn ang="0">
                  <a:pos x="292" y="61"/>
                </a:cxn>
                <a:cxn ang="0">
                  <a:pos x="292" y="46"/>
                </a:cxn>
                <a:cxn ang="0">
                  <a:pos x="291" y="30"/>
                </a:cxn>
                <a:cxn ang="0">
                  <a:pos x="289" y="18"/>
                </a:cxn>
                <a:cxn ang="0">
                  <a:pos x="288" y="8"/>
                </a:cxn>
                <a:cxn ang="0">
                  <a:pos x="274" y="6"/>
                </a:cxn>
                <a:cxn ang="0">
                  <a:pos x="260" y="3"/>
                </a:cxn>
                <a:cxn ang="0">
                  <a:pos x="245" y="1"/>
                </a:cxn>
                <a:cxn ang="0">
                  <a:pos x="230" y="1"/>
                </a:cxn>
                <a:cxn ang="0">
                  <a:pos x="213" y="0"/>
                </a:cxn>
                <a:cxn ang="0">
                  <a:pos x="197" y="0"/>
                </a:cxn>
                <a:cxn ang="0">
                  <a:pos x="179" y="0"/>
                </a:cxn>
                <a:cxn ang="0">
                  <a:pos x="162" y="0"/>
                </a:cxn>
                <a:cxn ang="0">
                  <a:pos x="138" y="1"/>
                </a:cxn>
                <a:cxn ang="0">
                  <a:pos x="115" y="1"/>
                </a:cxn>
                <a:cxn ang="0">
                  <a:pos x="92" y="5"/>
                </a:cxn>
                <a:cxn ang="0">
                  <a:pos x="72" y="6"/>
                </a:cxn>
                <a:cxn ang="0">
                  <a:pos x="51" y="9"/>
                </a:cxn>
                <a:cxn ang="0">
                  <a:pos x="33" y="13"/>
                </a:cxn>
                <a:cxn ang="0">
                  <a:pos x="15" y="17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47"/>
                </a:cxn>
                <a:cxn ang="0">
                  <a:pos x="0" y="63"/>
                </a:cxn>
                <a:cxn ang="0">
                  <a:pos x="2" y="76"/>
                </a:cxn>
                <a:cxn ang="0">
                  <a:pos x="18" y="78"/>
                </a:cxn>
                <a:cxn ang="0">
                  <a:pos x="34" y="80"/>
                </a:cxn>
                <a:cxn ang="0">
                  <a:pos x="54" y="80"/>
                </a:cxn>
                <a:cxn ang="0">
                  <a:pos x="73" y="80"/>
                </a:cxn>
                <a:cxn ang="0">
                  <a:pos x="92" y="80"/>
                </a:cxn>
                <a:cxn ang="0">
                  <a:pos x="113" y="78"/>
                </a:cxn>
                <a:cxn ang="0">
                  <a:pos x="132" y="76"/>
                </a:cxn>
                <a:cxn ang="0">
                  <a:pos x="152" y="76"/>
                </a:cxn>
                <a:cxn ang="0">
                  <a:pos x="172" y="75"/>
                </a:cxn>
                <a:cxn ang="0">
                  <a:pos x="191" y="73"/>
                </a:cxn>
                <a:cxn ang="0">
                  <a:pos x="212" y="72"/>
                </a:cxn>
                <a:cxn ang="0">
                  <a:pos x="230" y="68"/>
                </a:cxn>
                <a:cxn ang="0">
                  <a:pos x="247" y="66"/>
                </a:cxn>
                <a:cxn ang="0">
                  <a:pos x="264" y="64"/>
                </a:cxn>
                <a:cxn ang="0">
                  <a:pos x="279" y="63"/>
                </a:cxn>
                <a:cxn ang="0">
                  <a:pos x="292" y="61"/>
                </a:cxn>
              </a:cxnLst>
              <a:rect l="0" t="0" r="r" b="b"/>
              <a:pathLst>
                <a:path w="292" h="80">
                  <a:moveTo>
                    <a:pt x="292" y="61"/>
                  </a:moveTo>
                  <a:lnTo>
                    <a:pt x="292" y="46"/>
                  </a:lnTo>
                  <a:lnTo>
                    <a:pt x="291" y="30"/>
                  </a:lnTo>
                  <a:lnTo>
                    <a:pt x="289" y="18"/>
                  </a:lnTo>
                  <a:lnTo>
                    <a:pt x="288" y="8"/>
                  </a:lnTo>
                  <a:lnTo>
                    <a:pt x="274" y="6"/>
                  </a:lnTo>
                  <a:lnTo>
                    <a:pt x="260" y="3"/>
                  </a:lnTo>
                  <a:lnTo>
                    <a:pt x="245" y="1"/>
                  </a:lnTo>
                  <a:lnTo>
                    <a:pt x="230" y="1"/>
                  </a:lnTo>
                  <a:lnTo>
                    <a:pt x="213" y="0"/>
                  </a:lnTo>
                  <a:lnTo>
                    <a:pt x="197" y="0"/>
                  </a:lnTo>
                  <a:lnTo>
                    <a:pt x="179" y="0"/>
                  </a:lnTo>
                  <a:lnTo>
                    <a:pt x="162" y="0"/>
                  </a:lnTo>
                  <a:lnTo>
                    <a:pt x="138" y="1"/>
                  </a:lnTo>
                  <a:lnTo>
                    <a:pt x="115" y="1"/>
                  </a:lnTo>
                  <a:lnTo>
                    <a:pt x="92" y="5"/>
                  </a:lnTo>
                  <a:lnTo>
                    <a:pt x="72" y="6"/>
                  </a:lnTo>
                  <a:lnTo>
                    <a:pt x="51" y="9"/>
                  </a:lnTo>
                  <a:lnTo>
                    <a:pt x="33" y="13"/>
                  </a:lnTo>
                  <a:lnTo>
                    <a:pt x="15" y="17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18" y="78"/>
                  </a:lnTo>
                  <a:lnTo>
                    <a:pt x="34" y="80"/>
                  </a:lnTo>
                  <a:lnTo>
                    <a:pt x="54" y="80"/>
                  </a:lnTo>
                  <a:lnTo>
                    <a:pt x="73" y="80"/>
                  </a:lnTo>
                  <a:lnTo>
                    <a:pt x="92" y="80"/>
                  </a:lnTo>
                  <a:lnTo>
                    <a:pt x="113" y="78"/>
                  </a:lnTo>
                  <a:lnTo>
                    <a:pt x="132" y="76"/>
                  </a:lnTo>
                  <a:lnTo>
                    <a:pt x="152" y="76"/>
                  </a:lnTo>
                  <a:lnTo>
                    <a:pt x="172" y="75"/>
                  </a:lnTo>
                  <a:lnTo>
                    <a:pt x="191" y="73"/>
                  </a:lnTo>
                  <a:lnTo>
                    <a:pt x="212" y="72"/>
                  </a:lnTo>
                  <a:lnTo>
                    <a:pt x="230" y="68"/>
                  </a:lnTo>
                  <a:lnTo>
                    <a:pt x="247" y="66"/>
                  </a:lnTo>
                  <a:lnTo>
                    <a:pt x="264" y="64"/>
                  </a:lnTo>
                  <a:lnTo>
                    <a:pt x="279" y="63"/>
                  </a:lnTo>
                  <a:lnTo>
                    <a:pt x="292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20" name="Freeform 28"/>
            <p:cNvSpPr>
              <a:spLocks/>
            </p:cNvSpPr>
            <p:nvPr/>
          </p:nvSpPr>
          <p:spPr bwMode="auto">
            <a:xfrm>
              <a:off x="4142" y="3447"/>
              <a:ext cx="26" cy="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19"/>
                </a:cxn>
                <a:cxn ang="0">
                  <a:pos x="26" y="19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26" h="19">
                  <a:moveTo>
                    <a:pt x="0" y="5"/>
                  </a:moveTo>
                  <a:lnTo>
                    <a:pt x="9" y="19"/>
                  </a:lnTo>
                  <a:lnTo>
                    <a:pt x="26" y="19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21" name="Freeform 29"/>
            <p:cNvSpPr>
              <a:spLocks/>
            </p:cNvSpPr>
            <p:nvPr/>
          </p:nvSpPr>
          <p:spPr bwMode="auto">
            <a:xfrm>
              <a:off x="4170" y="3444"/>
              <a:ext cx="28" cy="2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7" y="22"/>
                </a:cxn>
                <a:cxn ang="0">
                  <a:pos x="10" y="22"/>
                </a:cxn>
                <a:cxn ang="0">
                  <a:pos x="15" y="20"/>
                </a:cxn>
                <a:cxn ang="0">
                  <a:pos x="22" y="19"/>
                </a:cxn>
                <a:cxn ang="0">
                  <a:pos x="26" y="17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3"/>
                </a:cxn>
              </a:cxnLst>
              <a:rect l="0" t="0" r="r" b="b"/>
              <a:pathLst>
                <a:path w="28" h="22">
                  <a:moveTo>
                    <a:pt x="2" y="3"/>
                  </a:moveTo>
                  <a:lnTo>
                    <a:pt x="7" y="22"/>
                  </a:lnTo>
                  <a:lnTo>
                    <a:pt x="10" y="22"/>
                  </a:lnTo>
                  <a:lnTo>
                    <a:pt x="15" y="20"/>
                  </a:lnTo>
                  <a:lnTo>
                    <a:pt x="22" y="19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22" name="Freeform 30"/>
            <p:cNvSpPr>
              <a:spLocks/>
            </p:cNvSpPr>
            <p:nvPr/>
          </p:nvSpPr>
          <p:spPr bwMode="auto">
            <a:xfrm>
              <a:off x="3476" y="3603"/>
              <a:ext cx="7" cy="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1"/>
                </a:cxn>
                <a:cxn ang="0">
                  <a:pos x="6" y="31"/>
                </a:cxn>
                <a:cxn ang="0">
                  <a:pos x="7" y="57"/>
                </a:cxn>
                <a:cxn ang="0">
                  <a:pos x="6" y="74"/>
                </a:cxn>
                <a:cxn ang="0">
                  <a:pos x="4" y="69"/>
                </a:cxn>
                <a:cxn ang="0">
                  <a:pos x="1" y="41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7" h="74">
                  <a:moveTo>
                    <a:pt x="4" y="0"/>
                  </a:moveTo>
                  <a:lnTo>
                    <a:pt x="4" y="11"/>
                  </a:lnTo>
                  <a:lnTo>
                    <a:pt x="6" y="31"/>
                  </a:lnTo>
                  <a:lnTo>
                    <a:pt x="7" y="57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1" y="41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23" name="Freeform 31"/>
            <p:cNvSpPr>
              <a:spLocks/>
            </p:cNvSpPr>
            <p:nvPr/>
          </p:nvSpPr>
          <p:spPr bwMode="auto">
            <a:xfrm>
              <a:off x="3213" y="3557"/>
              <a:ext cx="8" cy="7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0"/>
                </a:cxn>
                <a:cxn ang="0">
                  <a:pos x="7" y="33"/>
                </a:cxn>
                <a:cxn ang="0">
                  <a:pos x="8" y="57"/>
                </a:cxn>
                <a:cxn ang="0">
                  <a:pos x="7" y="74"/>
                </a:cxn>
                <a:cxn ang="0">
                  <a:pos x="4" y="69"/>
                </a:cxn>
                <a:cxn ang="0">
                  <a:pos x="2" y="41"/>
                </a:cxn>
                <a:cxn ang="0">
                  <a:pos x="1" y="14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8" h="74">
                  <a:moveTo>
                    <a:pt x="5" y="0"/>
                  </a:moveTo>
                  <a:lnTo>
                    <a:pt x="5" y="10"/>
                  </a:lnTo>
                  <a:lnTo>
                    <a:pt x="7" y="33"/>
                  </a:lnTo>
                  <a:lnTo>
                    <a:pt x="8" y="57"/>
                  </a:lnTo>
                  <a:lnTo>
                    <a:pt x="7" y="74"/>
                  </a:lnTo>
                  <a:lnTo>
                    <a:pt x="4" y="69"/>
                  </a:lnTo>
                  <a:lnTo>
                    <a:pt x="2" y="41"/>
                  </a:lnTo>
                  <a:lnTo>
                    <a:pt x="1" y="14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24" name="Freeform 32"/>
            <p:cNvSpPr>
              <a:spLocks/>
            </p:cNvSpPr>
            <p:nvPr/>
          </p:nvSpPr>
          <p:spPr bwMode="auto">
            <a:xfrm>
              <a:off x="1667" y="3379"/>
              <a:ext cx="449" cy="111"/>
            </a:xfrm>
            <a:custGeom>
              <a:avLst/>
              <a:gdLst/>
              <a:ahLst/>
              <a:cxnLst>
                <a:cxn ang="0">
                  <a:pos x="449" y="111"/>
                </a:cxn>
                <a:cxn ang="0">
                  <a:pos x="444" y="110"/>
                </a:cxn>
                <a:cxn ang="0">
                  <a:pos x="430" y="108"/>
                </a:cxn>
                <a:cxn ang="0">
                  <a:pos x="408" y="102"/>
                </a:cxn>
                <a:cxn ang="0">
                  <a:pos x="382" y="98"/>
                </a:cxn>
                <a:cxn ang="0">
                  <a:pos x="355" y="90"/>
                </a:cxn>
                <a:cxn ang="0">
                  <a:pos x="327" y="85"/>
                </a:cxn>
                <a:cxn ang="0">
                  <a:pos x="303" y="79"/>
                </a:cxn>
                <a:cxn ang="0">
                  <a:pos x="283" y="73"/>
                </a:cxn>
                <a:cxn ang="0">
                  <a:pos x="261" y="67"/>
                </a:cxn>
                <a:cxn ang="0">
                  <a:pos x="231" y="56"/>
                </a:cxn>
                <a:cxn ang="0">
                  <a:pos x="197" y="44"/>
                </a:cxn>
                <a:cxn ang="0">
                  <a:pos x="163" y="32"/>
                </a:cxn>
                <a:cxn ang="0">
                  <a:pos x="128" y="22"/>
                </a:cxn>
                <a:cxn ang="0">
                  <a:pos x="99" y="12"/>
                </a:cxn>
                <a:cxn ang="0">
                  <a:pos x="79" y="5"/>
                </a:cxn>
                <a:cxn ang="0">
                  <a:pos x="69" y="3"/>
                </a:cxn>
                <a:cxn ang="0">
                  <a:pos x="67" y="3"/>
                </a:cxn>
                <a:cxn ang="0">
                  <a:pos x="61" y="1"/>
                </a:cxn>
                <a:cxn ang="0">
                  <a:pos x="56" y="1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7" y="1"/>
                </a:cxn>
                <a:cxn ang="0">
                  <a:pos x="14" y="5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8" y="8"/>
                </a:cxn>
                <a:cxn ang="0">
                  <a:pos x="16" y="6"/>
                </a:cxn>
                <a:cxn ang="0">
                  <a:pos x="27" y="5"/>
                </a:cxn>
                <a:cxn ang="0">
                  <a:pos x="38" y="5"/>
                </a:cxn>
                <a:cxn ang="0">
                  <a:pos x="48" y="3"/>
                </a:cxn>
                <a:cxn ang="0">
                  <a:pos x="56" y="3"/>
                </a:cxn>
                <a:cxn ang="0">
                  <a:pos x="61" y="5"/>
                </a:cxn>
                <a:cxn ang="0">
                  <a:pos x="65" y="6"/>
                </a:cxn>
                <a:cxn ang="0">
                  <a:pos x="74" y="10"/>
                </a:cxn>
                <a:cxn ang="0">
                  <a:pos x="85" y="13"/>
                </a:cxn>
                <a:cxn ang="0">
                  <a:pos x="99" y="18"/>
                </a:cxn>
                <a:cxn ang="0">
                  <a:pos x="116" y="24"/>
                </a:cxn>
                <a:cxn ang="0">
                  <a:pos x="135" y="30"/>
                </a:cxn>
                <a:cxn ang="0">
                  <a:pos x="155" y="38"/>
                </a:cxn>
                <a:cxn ang="0">
                  <a:pos x="175" y="44"/>
                </a:cxn>
                <a:cxn ang="0">
                  <a:pos x="195" y="49"/>
                </a:cxn>
                <a:cxn ang="0">
                  <a:pos x="214" y="56"/>
                </a:cxn>
                <a:cxn ang="0">
                  <a:pos x="234" y="63"/>
                </a:cxn>
                <a:cxn ang="0">
                  <a:pos x="250" y="68"/>
                </a:cxn>
                <a:cxn ang="0">
                  <a:pos x="263" y="72"/>
                </a:cxn>
                <a:cxn ang="0">
                  <a:pos x="273" y="75"/>
                </a:cxn>
                <a:cxn ang="0">
                  <a:pos x="280" y="79"/>
                </a:cxn>
                <a:cxn ang="0">
                  <a:pos x="283" y="79"/>
                </a:cxn>
                <a:cxn ang="0">
                  <a:pos x="289" y="81"/>
                </a:cxn>
                <a:cxn ang="0">
                  <a:pos x="306" y="84"/>
                </a:cxn>
                <a:cxn ang="0">
                  <a:pos x="330" y="90"/>
                </a:cxn>
                <a:cxn ang="0">
                  <a:pos x="359" y="98"/>
                </a:cxn>
                <a:cxn ang="0">
                  <a:pos x="387" y="102"/>
                </a:cxn>
                <a:cxn ang="0">
                  <a:pos x="415" y="108"/>
                </a:cxn>
                <a:cxn ang="0">
                  <a:pos x="436" y="111"/>
                </a:cxn>
                <a:cxn ang="0">
                  <a:pos x="449" y="111"/>
                </a:cxn>
              </a:cxnLst>
              <a:rect l="0" t="0" r="r" b="b"/>
              <a:pathLst>
                <a:path w="449" h="111">
                  <a:moveTo>
                    <a:pt x="449" y="111"/>
                  </a:moveTo>
                  <a:lnTo>
                    <a:pt x="444" y="110"/>
                  </a:lnTo>
                  <a:lnTo>
                    <a:pt x="430" y="108"/>
                  </a:lnTo>
                  <a:lnTo>
                    <a:pt x="408" y="102"/>
                  </a:lnTo>
                  <a:lnTo>
                    <a:pt x="382" y="98"/>
                  </a:lnTo>
                  <a:lnTo>
                    <a:pt x="355" y="90"/>
                  </a:lnTo>
                  <a:lnTo>
                    <a:pt x="327" y="85"/>
                  </a:lnTo>
                  <a:lnTo>
                    <a:pt x="303" y="79"/>
                  </a:lnTo>
                  <a:lnTo>
                    <a:pt x="283" y="73"/>
                  </a:lnTo>
                  <a:lnTo>
                    <a:pt x="261" y="67"/>
                  </a:lnTo>
                  <a:lnTo>
                    <a:pt x="231" y="56"/>
                  </a:lnTo>
                  <a:lnTo>
                    <a:pt x="197" y="44"/>
                  </a:lnTo>
                  <a:lnTo>
                    <a:pt x="163" y="32"/>
                  </a:lnTo>
                  <a:lnTo>
                    <a:pt x="128" y="22"/>
                  </a:lnTo>
                  <a:lnTo>
                    <a:pt x="99" y="12"/>
                  </a:lnTo>
                  <a:lnTo>
                    <a:pt x="79" y="5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14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8" y="8"/>
                  </a:lnTo>
                  <a:lnTo>
                    <a:pt x="16" y="6"/>
                  </a:lnTo>
                  <a:lnTo>
                    <a:pt x="27" y="5"/>
                  </a:lnTo>
                  <a:lnTo>
                    <a:pt x="38" y="5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61" y="5"/>
                  </a:lnTo>
                  <a:lnTo>
                    <a:pt x="65" y="6"/>
                  </a:lnTo>
                  <a:lnTo>
                    <a:pt x="74" y="10"/>
                  </a:lnTo>
                  <a:lnTo>
                    <a:pt x="85" y="13"/>
                  </a:lnTo>
                  <a:lnTo>
                    <a:pt x="99" y="18"/>
                  </a:lnTo>
                  <a:lnTo>
                    <a:pt x="116" y="24"/>
                  </a:lnTo>
                  <a:lnTo>
                    <a:pt x="135" y="30"/>
                  </a:lnTo>
                  <a:lnTo>
                    <a:pt x="155" y="38"/>
                  </a:lnTo>
                  <a:lnTo>
                    <a:pt x="175" y="44"/>
                  </a:lnTo>
                  <a:lnTo>
                    <a:pt x="195" y="49"/>
                  </a:lnTo>
                  <a:lnTo>
                    <a:pt x="214" y="56"/>
                  </a:lnTo>
                  <a:lnTo>
                    <a:pt x="234" y="63"/>
                  </a:lnTo>
                  <a:lnTo>
                    <a:pt x="250" y="68"/>
                  </a:lnTo>
                  <a:lnTo>
                    <a:pt x="263" y="72"/>
                  </a:lnTo>
                  <a:lnTo>
                    <a:pt x="273" y="75"/>
                  </a:lnTo>
                  <a:lnTo>
                    <a:pt x="280" y="79"/>
                  </a:lnTo>
                  <a:lnTo>
                    <a:pt x="283" y="79"/>
                  </a:lnTo>
                  <a:lnTo>
                    <a:pt x="289" y="81"/>
                  </a:lnTo>
                  <a:lnTo>
                    <a:pt x="306" y="84"/>
                  </a:lnTo>
                  <a:lnTo>
                    <a:pt x="330" y="90"/>
                  </a:lnTo>
                  <a:lnTo>
                    <a:pt x="359" y="98"/>
                  </a:lnTo>
                  <a:lnTo>
                    <a:pt x="387" y="102"/>
                  </a:lnTo>
                  <a:lnTo>
                    <a:pt x="415" y="108"/>
                  </a:lnTo>
                  <a:lnTo>
                    <a:pt x="436" y="111"/>
                  </a:lnTo>
                  <a:lnTo>
                    <a:pt x="449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25" name="Freeform 33"/>
            <p:cNvSpPr>
              <a:spLocks/>
            </p:cNvSpPr>
            <p:nvPr/>
          </p:nvSpPr>
          <p:spPr bwMode="auto">
            <a:xfrm>
              <a:off x="1846" y="2941"/>
              <a:ext cx="174" cy="501"/>
            </a:xfrm>
            <a:custGeom>
              <a:avLst/>
              <a:gdLst/>
              <a:ahLst/>
              <a:cxnLst>
                <a:cxn ang="0">
                  <a:pos x="64" y="7"/>
                </a:cxn>
                <a:cxn ang="0">
                  <a:pos x="155" y="448"/>
                </a:cxn>
                <a:cxn ang="0">
                  <a:pos x="174" y="50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64" y="7"/>
                </a:cxn>
              </a:cxnLst>
              <a:rect l="0" t="0" r="r" b="b"/>
              <a:pathLst>
                <a:path w="174" h="501">
                  <a:moveTo>
                    <a:pt x="64" y="7"/>
                  </a:moveTo>
                  <a:lnTo>
                    <a:pt x="155" y="448"/>
                  </a:lnTo>
                  <a:lnTo>
                    <a:pt x="174" y="50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26" name="Freeform 34"/>
            <p:cNvSpPr>
              <a:spLocks/>
            </p:cNvSpPr>
            <p:nvPr/>
          </p:nvSpPr>
          <p:spPr bwMode="auto">
            <a:xfrm>
              <a:off x="3844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27" name="Freeform 35"/>
            <p:cNvSpPr>
              <a:spLocks/>
            </p:cNvSpPr>
            <p:nvPr/>
          </p:nvSpPr>
          <p:spPr bwMode="auto">
            <a:xfrm>
              <a:off x="3814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28" name="Freeform 36"/>
            <p:cNvSpPr>
              <a:spLocks/>
            </p:cNvSpPr>
            <p:nvPr/>
          </p:nvSpPr>
          <p:spPr bwMode="auto">
            <a:xfrm>
              <a:off x="3783" y="3477"/>
              <a:ext cx="18" cy="32"/>
            </a:xfrm>
            <a:custGeom>
              <a:avLst/>
              <a:gdLst/>
              <a:ahLst/>
              <a:cxnLst>
                <a:cxn ang="0">
                  <a:pos x="10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8" y="22"/>
                </a:cxn>
                <a:cxn ang="0">
                  <a:pos x="18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10" y="32"/>
                </a:cxn>
              </a:cxnLst>
              <a:rect l="0" t="0" r="r" b="b"/>
              <a:pathLst>
                <a:path w="18" h="32">
                  <a:moveTo>
                    <a:pt x="10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8" y="22"/>
                  </a:lnTo>
                  <a:lnTo>
                    <a:pt x="18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29" name="Freeform 37"/>
            <p:cNvSpPr>
              <a:spLocks/>
            </p:cNvSpPr>
            <p:nvPr/>
          </p:nvSpPr>
          <p:spPr bwMode="auto">
            <a:xfrm>
              <a:off x="3753" y="3477"/>
              <a:ext cx="18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8" y="22"/>
                </a:cxn>
                <a:cxn ang="0">
                  <a:pos x="18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8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8" y="2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30" name="Freeform 38"/>
            <p:cNvSpPr>
              <a:spLocks/>
            </p:cNvSpPr>
            <p:nvPr/>
          </p:nvSpPr>
          <p:spPr bwMode="auto">
            <a:xfrm>
              <a:off x="372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31" name="Freeform 39"/>
            <p:cNvSpPr>
              <a:spLocks/>
            </p:cNvSpPr>
            <p:nvPr/>
          </p:nvSpPr>
          <p:spPr bwMode="auto">
            <a:xfrm>
              <a:off x="369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32" name="Freeform 40"/>
            <p:cNvSpPr>
              <a:spLocks/>
            </p:cNvSpPr>
            <p:nvPr/>
          </p:nvSpPr>
          <p:spPr bwMode="auto">
            <a:xfrm>
              <a:off x="366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33" name="Freeform 41"/>
            <p:cNvSpPr>
              <a:spLocks/>
            </p:cNvSpPr>
            <p:nvPr/>
          </p:nvSpPr>
          <p:spPr bwMode="auto">
            <a:xfrm>
              <a:off x="363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34" name="Freeform 42"/>
            <p:cNvSpPr>
              <a:spLocks/>
            </p:cNvSpPr>
            <p:nvPr/>
          </p:nvSpPr>
          <p:spPr bwMode="auto">
            <a:xfrm>
              <a:off x="360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35" name="Freeform 43"/>
            <p:cNvSpPr>
              <a:spLocks/>
            </p:cNvSpPr>
            <p:nvPr/>
          </p:nvSpPr>
          <p:spPr bwMode="auto">
            <a:xfrm>
              <a:off x="357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36" name="Freeform 44"/>
            <p:cNvSpPr>
              <a:spLocks/>
            </p:cNvSpPr>
            <p:nvPr/>
          </p:nvSpPr>
          <p:spPr bwMode="auto">
            <a:xfrm>
              <a:off x="354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37" name="Freeform 45"/>
            <p:cNvSpPr>
              <a:spLocks/>
            </p:cNvSpPr>
            <p:nvPr/>
          </p:nvSpPr>
          <p:spPr bwMode="auto">
            <a:xfrm>
              <a:off x="351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38" name="Freeform 46"/>
            <p:cNvSpPr>
              <a:spLocks/>
            </p:cNvSpPr>
            <p:nvPr/>
          </p:nvSpPr>
          <p:spPr bwMode="auto">
            <a:xfrm>
              <a:off x="348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39" name="Freeform 47"/>
            <p:cNvSpPr>
              <a:spLocks/>
            </p:cNvSpPr>
            <p:nvPr/>
          </p:nvSpPr>
          <p:spPr bwMode="auto">
            <a:xfrm>
              <a:off x="345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40" name="Freeform 48"/>
            <p:cNvSpPr>
              <a:spLocks/>
            </p:cNvSpPr>
            <p:nvPr/>
          </p:nvSpPr>
          <p:spPr bwMode="auto">
            <a:xfrm>
              <a:off x="342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41" name="Freeform 49"/>
            <p:cNvSpPr>
              <a:spLocks/>
            </p:cNvSpPr>
            <p:nvPr/>
          </p:nvSpPr>
          <p:spPr bwMode="auto">
            <a:xfrm>
              <a:off x="339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42" name="Freeform 50"/>
            <p:cNvSpPr>
              <a:spLocks/>
            </p:cNvSpPr>
            <p:nvPr/>
          </p:nvSpPr>
          <p:spPr bwMode="auto">
            <a:xfrm>
              <a:off x="3362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43" name="Freeform 51"/>
            <p:cNvSpPr>
              <a:spLocks/>
            </p:cNvSpPr>
            <p:nvPr/>
          </p:nvSpPr>
          <p:spPr bwMode="auto">
            <a:xfrm>
              <a:off x="3333" y="3477"/>
              <a:ext cx="16" cy="32"/>
            </a:xfrm>
            <a:custGeom>
              <a:avLst/>
              <a:gdLst/>
              <a:ahLst/>
              <a:cxnLst>
                <a:cxn ang="0">
                  <a:pos x="7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32"/>
                </a:cxn>
                <a:cxn ang="0">
                  <a:pos x="7" y="32"/>
                </a:cxn>
              </a:cxnLst>
              <a:rect l="0" t="0" r="r" b="b"/>
              <a:pathLst>
                <a:path w="16" h="32">
                  <a:moveTo>
                    <a:pt x="7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44" name="Freeform 52"/>
            <p:cNvSpPr>
              <a:spLocks/>
            </p:cNvSpPr>
            <p:nvPr/>
          </p:nvSpPr>
          <p:spPr bwMode="auto">
            <a:xfrm>
              <a:off x="330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45" name="Freeform 53"/>
            <p:cNvSpPr>
              <a:spLocks/>
            </p:cNvSpPr>
            <p:nvPr/>
          </p:nvSpPr>
          <p:spPr bwMode="auto">
            <a:xfrm>
              <a:off x="327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46" name="Freeform 54"/>
            <p:cNvSpPr>
              <a:spLocks/>
            </p:cNvSpPr>
            <p:nvPr/>
          </p:nvSpPr>
          <p:spPr bwMode="auto">
            <a:xfrm>
              <a:off x="324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47" name="Freeform 55"/>
            <p:cNvSpPr>
              <a:spLocks/>
            </p:cNvSpPr>
            <p:nvPr/>
          </p:nvSpPr>
          <p:spPr bwMode="auto">
            <a:xfrm>
              <a:off x="321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48" name="Freeform 56"/>
            <p:cNvSpPr>
              <a:spLocks/>
            </p:cNvSpPr>
            <p:nvPr/>
          </p:nvSpPr>
          <p:spPr bwMode="auto">
            <a:xfrm>
              <a:off x="318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49" name="Freeform 57"/>
            <p:cNvSpPr>
              <a:spLocks/>
            </p:cNvSpPr>
            <p:nvPr/>
          </p:nvSpPr>
          <p:spPr bwMode="auto">
            <a:xfrm>
              <a:off x="315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50" name="Freeform 58"/>
            <p:cNvSpPr>
              <a:spLocks/>
            </p:cNvSpPr>
            <p:nvPr/>
          </p:nvSpPr>
          <p:spPr bwMode="auto">
            <a:xfrm>
              <a:off x="312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51" name="Freeform 59"/>
            <p:cNvSpPr>
              <a:spLocks/>
            </p:cNvSpPr>
            <p:nvPr/>
          </p:nvSpPr>
          <p:spPr bwMode="auto">
            <a:xfrm>
              <a:off x="309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52" name="Freeform 60"/>
            <p:cNvSpPr>
              <a:spLocks/>
            </p:cNvSpPr>
            <p:nvPr/>
          </p:nvSpPr>
          <p:spPr bwMode="auto">
            <a:xfrm>
              <a:off x="250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1"/>
                </a:cxn>
                <a:cxn ang="0">
                  <a:pos x="15" y="29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1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53" name="Freeform 61"/>
            <p:cNvSpPr>
              <a:spLocks/>
            </p:cNvSpPr>
            <p:nvPr/>
          </p:nvSpPr>
          <p:spPr bwMode="auto">
            <a:xfrm>
              <a:off x="247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1"/>
                </a:cxn>
                <a:cxn ang="0">
                  <a:pos x="15" y="29"/>
                </a:cxn>
                <a:cxn ang="0">
                  <a:pos x="17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1"/>
                  </a:lnTo>
                  <a:lnTo>
                    <a:pt x="15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54" name="Freeform 62"/>
            <p:cNvSpPr>
              <a:spLocks/>
            </p:cNvSpPr>
            <p:nvPr/>
          </p:nvSpPr>
          <p:spPr bwMode="auto">
            <a:xfrm>
              <a:off x="244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1"/>
                </a:cxn>
                <a:cxn ang="0">
                  <a:pos x="15" y="29"/>
                </a:cxn>
                <a:cxn ang="0">
                  <a:pos x="17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1"/>
                  </a:lnTo>
                  <a:lnTo>
                    <a:pt x="15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55" name="Freeform 63"/>
            <p:cNvSpPr>
              <a:spLocks/>
            </p:cNvSpPr>
            <p:nvPr/>
          </p:nvSpPr>
          <p:spPr bwMode="auto">
            <a:xfrm>
              <a:off x="241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4" y="29"/>
                </a:cxn>
                <a:cxn ang="0">
                  <a:pos x="15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5" y="7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1" y="31"/>
                  </a:lnTo>
                  <a:lnTo>
                    <a:pt x="14" y="29"/>
                  </a:lnTo>
                  <a:lnTo>
                    <a:pt x="15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56" name="Freeform 64"/>
            <p:cNvSpPr>
              <a:spLocks/>
            </p:cNvSpPr>
            <p:nvPr/>
          </p:nvSpPr>
          <p:spPr bwMode="auto">
            <a:xfrm>
              <a:off x="238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3" y="29"/>
                </a:cxn>
                <a:cxn ang="0">
                  <a:pos x="15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5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5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1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57" name="Freeform 65"/>
            <p:cNvSpPr>
              <a:spLocks/>
            </p:cNvSpPr>
            <p:nvPr/>
          </p:nvSpPr>
          <p:spPr bwMode="auto">
            <a:xfrm>
              <a:off x="235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3" y="29"/>
                </a:cxn>
                <a:cxn ang="0">
                  <a:pos x="15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5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5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1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58" name="Freeform 66"/>
            <p:cNvSpPr>
              <a:spLocks/>
            </p:cNvSpPr>
            <p:nvPr/>
          </p:nvSpPr>
          <p:spPr bwMode="auto">
            <a:xfrm>
              <a:off x="2562" y="3497"/>
              <a:ext cx="18" cy="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8" y="27"/>
                </a:cxn>
                <a:cxn ang="0">
                  <a:pos x="12" y="26"/>
                </a:cxn>
                <a:cxn ang="0">
                  <a:pos x="15" y="24"/>
                </a:cxn>
                <a:cxn ang="0">
                  <a:pos x="16" y="21"/>
                </a:cxn>
                <a:cxn ang="0">
                  <a:pos x="18" y="18"/>
                </a:cxn>
                <a:cxn ang="0">
                  <a:pos x="18" y="5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18" h="27">
                  <a:moveTo>
                    <a:pt x="3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59" name="Freeform 67"/>
            <p:cNvSpPr>
              <a:spLocks/>
            </p:cNvSpPr>
            <p:nvPr/>
          </p:nvSpPr>
          <p:spPr bwMode="auto">
            <a:xfrm>
              <a:off x="2532" y="3492"/>
              <a:ext cx="16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  <a:cxn ang="0">
                  <a:pos x="12" y="31"/>
                </a:cxn>
                <a:cxn ang="0">
                  <a:pos x="15" y="29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</a:cxnLst>
              <a:rect l="0" t="0" r="r" b="b"/>
              <a:pathLst>
                <a:path w="16" h="32">
                  <a:moveTo>
                    <a:pt x="8" y="0"/>
                  </a:move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lnTo>
                    <a:pt x="12" y="31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60" name="Freeform 68"/>
            <p:cNvSpPr>
              <a:spLocks/>
            </p:cNvSpPr>
            <p:nvPr/>
          </p:nvSpPr>
          <p:spPr bwMode="auto">
            <a:xfrm>
              <a:off x="1655" y="2840"/>
              <a:ext cx="2705" cy="839"/>
            </a:xfrm>
            <a:custGeom>
              <a:avLst/>
              <a:gdLst/>
              <a:ahLst/>
              <a:cxnLst>
                <a:cxn ang="0">
                  <a:pos x="158" y="20"/>
                </a:cxn>
                <a:cxn ang="0">
                  <a:pos x="180" y="0"/>
                </a:cxn>
                <a:cxn ang="0">
                  <a:pos x="232" y="0"/>
                </a:cxn>
                <a:cxn ang="0">
                  <a:pos x="297" y="0"/>
                </a:cxn>
                <a:cxn ang="0">
                  <a:pos x="610" y="467"/>
                </a:cxn>
                <a:cxn ang="0">
                  <a:pos x="627" y="494"/>
                </a:cxn>
                <a:cxn ang="0">
                  <a:pos x="686" y="544"/>
                </a:cxn>
                <a:cxn ang="0">
                  <a:pos x="767" y="563"/>
                </a:cxn>
                <a:cxn ang="0">
                  <a:pos x="835" y="565"/>
                </a:cxn>
                <a:cxn ang="0">
                  <a:pos x="941" y="563"/>
                </a:cxn>
                <a:cxn ang="0">
                  <a:pos x="1081" y="559"/>
                </a:cxn>
                <a:cxn ang="0">
                  <a:pos x="1243" y="556"/>
                </a:cxn>
                <a:cxn ang="0">
                  <a:pos x="1423" y="553"/>
                </a:cxn>
                <a:cxn ang="0">
                  <a:pos x="1614" y="547"/>
                </a:cxn>
                <a:cxn ang="0">
                  <a:pos x="1808" y="544"/>
                </a:cxn>
                <a:cxn ang="0">
                  <a:pos x="1999" y="542"/>
                </a:cxn>
                <a:cxn ang="0">
                  <a:pos x="2177" y="542"/>
                </a:cxn>
                <a:cxn ang="0">
                  <a:pos x="2338" y="545"/>
                </a:cxn>
                <a:cxn ang="0">
                  <a:pos x="2402" y="547"/>
                </a:cxn>
                <a:cxn ang="0">
                  <a:pos x="2466" y="559"/>
                </a:cxn>
                <a:cxn ang="0">
                  <a:pos x="2559" y="594"/>
                </a:cxn>
                <a:cxn ang="0">
                  <a:pos x="2590" y="628"/>
                </a:cxn>
                <a:cxn ang="0">
                  <a:pos x="2604" y="637"/>
                </a:cxn>
                <a:cxn ang="0">
                  <a:pos x="2648" y="652"/>
                </a:cxn>
                <a:cxn ang="0">
                  <a:pos x="2684" y="675"/>
                </a:cxn>
                <a:cxn ang="0">
                  <a:pos x="2705" y="712"/>
                </a:cxn>
                <a:cxn ang="0">
                  <a:pos x="2670" y="755"/>
                </a:cxn>
                <a:cxn ang="0">
                  <a:pos x="2581" y="801"/>
                </a:cxn>
                <a:cxn ang="0">
                  <a:pos x="2479" y="826"/>
                </a:cxn>
                <a:cxn ang="0">
                  <a:pos x="2425" y="827"/>
                </a:cxn>
                <a:cxn ang="0">
                  <a:pos x="2299" y="829"/>
                </a:cxn>
                <a:cxn ang="0">
                  <a:pos x="2139" y="832"/>
                </a:cxn>
                <a:cxn ang="0">
                  <a:pos x="1993" y="834"/>
                </a:cxn>
                <a:cxn ang="0">
                  <a:pos x="1906" y="835"/>
                </a:cxn>
                <a:cxn ang="0">
                  <a:pos x="1885" y="835"/>
                </a:cxn>
                <a:cxn ang="0">
                  <a:pos x="1835" y="837"/>
                </a:cxn>
                <a:cxn ang="0">
                  <a:pos x="1749" y="839"/>
                </a:cxn>
                <a:cxn ang="0">
                  <a:pos x="1637" y="839"/>
                </a:cxn>
                <a:cxn ang="0">
                  <a:pos x="1503" y="839"/>
                </a:cxn>
                <a:cxn ang="0">
                  <a:pos x="1357" y="835"/>
                </a:cxn>
                <a:cxn ang="0">
                  <a:pos x="1204" y="830"/>
                </a:cxn>
                <a:cxn ang="0">
                  <a:pos x="1051" y="821"/>
                </a:cxn>
                <a:cxn ang="0">
                  <a:pos x="906" y="809"/>
                </a:cxn>
                <a:cxn ang="0">
                  <a:pos x="774" y="792"/>
                </a:cxn>
                <a:cxn ang="0">
                  <a:pos x="661" y="771"/>
                </a:cxn>
                <a:cxn ang="0">
                  <a:pos x="622" y="763"/>
                </a:cxn>
                <a:cxn ang="0">
                  <a:pos x="527" y="746"/>
                </a:cxn>
                <a:cxn ang="0">
                  <a:pos x="406" y="725"/>
                </a:cxn>
                <a:cxn ang="0">
                  <a:pos x="296" y="702"/>
                </a:cxn>
                <a:cxn ang="0">
                  <a:pos x="228" y="684"/>
                </a:cxn>
                <a:cxn ang="0">
                  <a:pos x="216" y="654"/>
                </a:cxn>
                <a:cxn ang="0">
                  <a:pos x="0" y="553"/>
                </a:cxn>
                <a:cxn ang="0">
                  <a:pos x="16" y="544"/>
                </a:cxn>
                <a:cxn ang="0">
                  <a:pos x="58" y="533"/>
                </a:cxn>
                <a:cxn ang="0">
                  <a:pos x="117" y="547"/>
                </a:cxn>
                <a:cxn ang="0">
                  <a:pos x="203" y="573"/>
                </a:cxn>
                <a:cxn ang="0">
                  <a:pos x="263" y="592"/>
                </a:cxn>
              </a:cxnLst>
              <a:rect l="0" t="0" r="r" b="b"/>
              <a:pathLst>
                <a:path w="2705" h="839">
                  <a:moveTo>
                    <a:pt x="269" y="594"/>
                  </a:moveTo>
                  <a:lnTo>
                    <a:pt x="157" y="24"/>
                  </a:lnTo>
                  <a:lnTo>
                    <a:pt x="158" y="20"/>
                  </a:lnTo>
                  <a:lnTo>
                    <a:pt x="161" y="12"/>
                  </a:lnTo>
                  <a:lnTo>
                    <a:pt x="168" y="3"/>
                  </a:lnTo>
                  <a:lnTo>
                    <a:pt x="180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32" y="0"/>
                  </a:lnTo>
                  <a:lnTo>
                    <a:pt x="256" y="0"/>
                  </a:lnTo>
                  <a:lnTo>
                    <a:pt x="278" y="0"/>
                  </a:lnTo>
                  <a:lnTo>
                    <a:pt x="297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610" y="467"/>
                  </a:lnTo>
                  <a:lnTo>
                    <a:pt x="611" y="470"/>
                  </a:lnTo>
                  <a:lnTo>
                    <a:pt x="616" y="481"/>
                  </a:lnTo>
                  <a:lnTo>
                    <a:pt x="627" y="494"/>
                  </a:lnTo>
                  <a:lnTo>
                    <a:pt x="641" y="511"/>
                  </a:lnTo>
                  <a:lnTo>
                    <a:pt x="661" y="528"/>
                  </a:lnTo>
                  <a:lnTo>
                    <a:pt x="686" y="544"/>
                  </a:lnTo>
                  <a:lnTo>
                    <a:pt x="717" y="556"/>
                  </a:lnTo>
                  <a:lnTo>
                    <a:pt x="754" y="563"/>
                  </a:lnTo>
                  <a:lnTo>
                    <a:pt x="767" y="563"/>
                  </a:lnTo>
                  <a:lnTo>
                    <a:pt x="785" y="565"/>
                  </a:lnTo>
                  <a:lnTo>
                    <a:pt x="808" y="565"/>
                  </a:lnTo>
                  <a:lnTo>
                    <a:pt x="835" y="565"/>
                  </a:lnTo>
                  <a:lnTo>
                    <a:pt x="866" y="565"/>
                  </a:lnTo>
                  <a:lnTo>
                    <a:pt x="902" y="563"/>
                  </a:lnTo>
                  <a:lnTo>
                    <a:pt x="941" y="563"/>
                  </a:lnTo>
                  <a:lnTo>
                    <a:pt x="985" y="563"/>
                  </a:lnTo>
                  <a:lnTo>
                    <a:pt x="1030" y="561"/>
                  </a:lnTo>
                  <a:lnTo>
                    <a:pt x="1081" y="559"/>
                  </a:lnTo>
                  <a:lnTo>
                    <a:pt x="1132" y="559"/>
                  </a:lnTo>
                  <a:lnTo>
                    <a:pt x="1186" y="557"/>
                  </a:lnTo>
                  <a:lnTo>
                    <a:pt x="1243" y="556"/>
                  </a:lnTo>
                  <a:lnTo>
                    <a:pt x="1301" y="554"/>
                  </a:lnTo>
                  <a:lnTo>
                    <a:pt x="1362" y="553"/>
                  </a:lnTo>
                  <a:lnTo>
                    <a:pt x="1423" y="553"/>
                  </a:lnTo>
                  <a:lnTo>
                    <a:pt x="1486" y="551"/>
                  </a:lnTo>
                  <a:lnTo>
                    <a:pt x="1550" y="549"/>
                  </a:lnTo>
                  <a:lnTo>
                    <a:pt x="1614" y="547"/>
                  </a:lnTo>
                  <a:lnTo>
                    <a:pt x="1678" y="547"/>
                  </a:lnTo>
                  <a:lnTo>
                    <a:pt x="1743" y="545"/>
                  </a:lnTo>
                  <a:lnTo>
                    <a:pt x="1808" y="544"/>
                  </a:lnTo>
                  <a:lnTo>
                    <a:pt x="1872" y="544"/>
                  </a:lnTo>
                  <a:lnTo>
                    <a:pt x="1935" y="544"/>
                  </a:lnTo>
                  <a:lnTo>
                    <a:pt x="1999" y="542"/>
                  </a:lnTo>
                  <a:lnTo>
                    <a:pt x="2060" y="542"/>
                  </a:lnTo>
                  <a:lnTo>
                    <a:pt x="2120" y="542"/>
                  </a:lnTo>
                  <a:lnTo>
                    <a:pt x="2177" y="542"/>
                  </a:lnTo>
                  <a:lnTo>
                    <a:pt x="2233" y="544"/>
                  </a:lnTo>
                  <a:lnTo>
                    <a:pt x="2288" y="544"/>
                  </a:lnTo>
                  <a:lnTo>
                    <a:pt x="2338" y="545"/>
                  </a:lnTo>
                  <a:lnTo>
                    <a:pt x="2387" y="547"/>
                  </a:lnTo>
                  <a:lnTo>
                    <a:pt x="2391" y="547"/>
                  </a:lnTo>
                  <a:lnTo>
                    <a:pt x="2402" y="547"/>
                  </a:lnTo>
                  <a:lnTo>
                    <a:pt x="2419" y="549"/>
                  </a:lnTo>
                  <a:lnTo>
                    <a:pt x="2440" y="553"/>
                  </a:lnTo>
                  <a:lnTo>
                    <a:pt x="2466" y="559"/>
                  </a:lnTo>
                  <a:lnTo>
                    <a:pt x="2495" y="566"/>
                  </a:lnTo>
                  <a:lnTo>
                    <a:pt x="2526" y="578"/>
                  </a:lnTo>
                  <a:lnTo>
                    <a:pt x="2559" y="594"/>
                  </a:lnTo>
                  <a:lnTo>
                    <a:pt x="2571" y="602"/>
                  </a:lnTo>
                  <a:lnTo>
                    <a:pt x="2580" y="616"/>
                  </a:lnTo>
                  <a:lnTo>
                    <a:pt x="2590" y="628"/>
                  </a:lnTo>
                  <a:lnTo>
                    <a:pt x="2592" y="633"/>
                  </a:lnTo>
                  <a:lnTo>
                    <a:pt x="2595" y="635"/>
                  </a:lnTo>
                  <a:lnTo>
                    <a:pt x="2604" y="637"/>
                  </a:lnTo>
                  <a:lnTo>
                    <a:pt x="2617" y="640"/>
                  </a:lnTo>
                  <a:lnTo>
                    <a:pt x="2632" y="645"/>
                  </a:lnTo>
                  <a:lnTo>
                    <a:pt x="2648" y="652"/>
                  </a:lnTo>
                  <a:lnTo>
                    <a:pt x="2663" y="659"/>
                  </a:lnTo>
                  <a:lnTo>
                    <a:pt x="2675" y="667"/>
                  </a:lnTo>
                  <a:lnTo>
                    <a:pt x="2684" y="675"/>
                  </a:lnTo>
                  <a:lnTo>
                    <a:pt x="2696" y="687"/>
                  </a:lnTo>
                  <a:lnTo>
                    <a:pt x="2704" y="698"/>
                  </a:lnTo>
                  <a:lnTo>
                    <a:pt x="2705" y="712"/>
                  </a:lnTo>
                  <a:lnTo>
                    <a:pt x="2696" y="734"/>
                  </a:lnTo>
                  <a:lnTo>
                    <a:pt x="2688" y="743"/>
                  </a:lnTo>
                  <a:lnTo>
                    <a:pt x="2670" y="755"/>
                  </a:lnTo>
                  <a:lnTo>
                    <a:pt x="2645" y="771"/>
                  </a:lnTo>
                  <a:lnTo>
                    <a:pt x="2614" y="786"/>
                  </a:lnTo>
                  <a:lnTo>
                    <a:pt x="2581" y="801"/>
                  </a:lnTo>
                  <a:lnTo>
                    <a:pt x="2545" y="814"/>
                  </a:lnTo>
                  <a:lnTo>
                    <a:pt x="2511" y="821"/>
                  </a:lnTo>
                  <a:lnTo>
                    <a:pt x="2479" y="826"/>
                  </a:lnTo>
                  <a:lnTo>
                    <a:pt x="2472" y="826"/>
                  </a:lnTo>
                  <a:lnTo>
                    <a:pt x="2454" y="826"/>
                  </a:lnTo>
                  <a:lnTo>
                    <a:pt x="2425" y="827"/>
                  </a:lnTo>
                  <a:lnTo>
                    <a:pt x="2390" y="827"/>
                  </a:lnTo>
                  <a:lnTo>
                    <a:pt x="2347" y="827"/>
                  </a:lnTo>
                  <a:lnTo>
                    <a:pt x="2299" y="829"/>
                  </a:lnTo>
                  <a:lnTo>
                    <a:pt x="2247" y="829"/>
                  </a:lnTo>
                  <a:lnTo>
                    <a:pt x="2192" y="830"/>
                  </a:lnTo>
                  <a:lnTo>
                    <a:pt x="2139" y="832"/>
                  </a:lnTo>
                  <a:lnTo>
                    <a:pt x="2087" y="832"/>
                  </a:lnTo>
                  <a:lnTo>
                    <a:pt x="2038" y="834"/>
                  </a:lnTo>
                  <a:lnTo>
                    <a:pt x="1993" y="834"/>
                  </a:lnTo>
                  <a:lnTo>
                    <a:pt x="1956" y="834"/>
                  </a:lnTo>
                  <a:lnTo>
                    <a:pt x="1926" y="835"/>
                  </a:lnTo>
                  <a:lnTo>
                    <a:pt x="1906" y="835"/>
                  </a:lnTo>
                  <a:lnTo>
                    <a:pt x="1897" y="835"/>
                  </a:lnTo>
                  <a:lnTo>
                    <a:pt x="1893" y="835"/>
                  </a:lnTo>
                  <a:lnTo>
                    <a:pt x="1885" y="835"/>
                  </a:lnTo>
                  <a:lnTo>
                    <a:pt x="1873" y="835"/>
                  </a:lnTo>
                  <a:lnTo>
                    <a:pt x="1855" y="837"/>
                  </a:lnTo>
                  <a:lnTo>
                    <a:pt x="1835" y="837"/>
                  </a:lnTo>
                  <a:lnTo>
                    <a:pt x="1809" y="837"/>
                  </a:lnTo>
                  <a:lnTo>
                    <a:pt x="1780" y="837"/>
                  </a:lnTo>
                  <a:lnTo>
                    <a:pt x="1749" y="839"/>
                  </a:lnTo>
                  <a:lnTo>
                    <a:pt x="1715" y="839"/>
                  </a:lnTo>
                  <a:lnTo>
                    <a:pt x="1677" y="839"/>
                  </a:lnTo>
                  <a:lnTo>
                    <a:pt x="1637" y="839"/>
                  </a:lnTo>
                  <a:lnTo>
                    <a:pt x="1595" y="839"/>
                  </a:lnTo>
                  <a:lnTo>
                    <a:pt x="1550" y="839"/>
                  </a:lnTo>
                  <a:lnTo>
                    <a:pt x="1503" y="839"/>
                  </a:lnTo>
                  <a:lnTo>
                    <a:pt x="1457" y="837"/>
                  </a:lnTo>
                  <a:lnTo>
                    <a:pt x="1408" y="837"/>
                  </a:lnTo>
                  <a:lnTo>
                    <a:pt x="1357" y="835"/>
                  </a:lnTo>
                  <a:lnTo>
                    <a:pt x="1307" y="834"/>
                  </a:lnTo>
                  <a:lnTo>
                    <a:pt x="1256" y="832"/>
                  </a:lnTo>
                  <a:lnTo>
                    <a:pt x="1204" y="830"/>
                  </a:lnTo>
                  <a:lnTo>
                    <a:pt x="1154" y="829"/>
                  </a:lnTo>
                  <a:lnTo>
                    <a:pt x="1102" y="826"/>
                  </a:lnTo>
                  <a:lnTo>
                    <a:pt x="1051" y="821"/>
                  </a:lnTo>
                  <a:lnTo>
                    <a:pt x="1002" y="818"/>
                  </a:lnTo>
                  <a:lnTo>
                    <a:pt x="953" y="815"/>
                  </a:lnTo>
                  <a:lnTo>
                    <a:pt x="906" y="809"/>
                  </a:lnTo>
                  <a:lnTo>
                    <a:pt x="859" y="805"/>
                  </a:lnTo>
                  <a:lnTo>
                    <a:pt x="816" y="800"/>
                  </a:lnTo>
                  <a:lnTo>
                    <a:pt x="774" y="792"/>
                  </a:lnTo>
                  <a:lnTo>
                    <a:pt x="734" y="786"/>
                  </a:lnTo>
                  <a:lnTo>
                    <a:pt x="695" y="779"/>
                  </a:lnTo>
                  <a:lnTo>
                    <a:pt x="661" y="771"/>
                  </a:lnTo>
                  <a:lnTo>
                    <a:pt x="656" y="771"/>
                  </a:lnTo>
                  <a:lnTo>
                    <a:pt x="644" y="767"/>
                  </a:lnTo>
                  <a:lnTo>
                    <a:pt x="622" y="763"/>
                  </a:lnTo>
                  <a:lnTo>
                    <a:pt x="595" y="758"/>
                  </a:lnTo>
                  <a:lnTo>
                    <a:pt x="562" y="753"/>
                  </a:lnTo>
                  <a:lnTo>
                    <a:pt x="527" y="746"/>
                  </a:lnTo>
                  <a:lnTo>
                    <a:pt x="487" y="739"/>
                  </a:lnTo>
                  <a:lnTo>
                    <a:pt x="447" y="733"/>
                  </a:lnTo>
                  <a:lnTo>
                    <a:pt x="406" y="725"/>
                  </a:lnTo>
                  <a:lnTo>
                    <a:pt x="367" y="717"/>
                  </a:lnTo>
                  <a:lnTo>
                    <a:pt x="330" y="710"/>
                  </a:lnTo>
                  <a:lnTo>
                    <a:pt x="296" y="702"/>
                  </a:lnTo>
                  <a:lnTo>
                    <a:pt x="267" y="695"/>
                  </a:lnTo>
                  <a:lnTo>
                    <a:pt x="244" y="690"/>
                  </a:lnTo>
                  <a:lnTo>
                    <a:pt x="228" y="684"/>
                  </a:lnTo>
                  <a:lnTo>
                    <a:pt x="221" y="679"/>
                  </a:lnTo>
                  <a:lnTo>
                    <a:pt x="214" y="666"/>
                  </a:lnTo>
                  <a:lnTo>
                    <a:pt x="216" y="654"/>
                  </a:lnTo>
                  <a:lnTo>
                    <a:pt x="218" y="647"/>
                  </a:lnTo>
                  <a:lnTo>
                    <a:pt x="221" y="643"/>
                  </a:lnTo>
                  <a:lnTo>
                    <a:pt x="0" y="553"/>
                  </a:lnTo>
                  <a:lnTo>
                    <a:pt x="1" y="551"/>
                  </a:lnTo>
                  <a:lnTo>
                    <a:pt x="8" y="547"/>
                  </a:lnTo>
                  <a:lnTo>
                    <a:pt x="16" y="544"/>
                  </a:lnTo>
                  <a:lnTo>
                    <a:pt x="28" y="539"/>
                  </a:lnTo>
                  <a:lnTo>
                    <a:pt x="42" y="535"/>
                  </a:lnTo>
                  <a:lnTo>
                    <a:pt x="58" y="533"/>
                  </a:lnTo>
                  <a:lnTo>
                    <a:pt x="75" y="533"/>
                  </a:lnTo>
                  <a:lnTo>
                    <a:pt x="92" y="539"/>
                  </a:lnTo>
                  <a:lnTo>
                    <a:pt x="117" y="547"/>
                  </a:lnTo>
                  <a:lnTo>
                    <a:pt x="146" y="556"/>
                  </a:lnTo>
                  <a:lnTo>
                    <a:pt x="175" y="565"/>
                  </a:lnTo>
                  <a:lnTo>
                    <a:pt x="203" y="573"/>
                  </a:lnTo>
                  <a:lnTo>
                    <a:pt x="229" y="582"/>
                  </a:lnTo>
                  <a:lnTo>
                    <a:pt x="250" y="588"/>
                  </a:lnTo>
                  <a:lnTo>
                    <a:pt x="263" y="592"/>
                  </a:lnTo>
                  <a:lnTo>
                    <a:pt x="269" y="5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61" name="Freeform 69"/>
            <p:cNvSpPr>
              <a:spLocks/>
            </p:cNvSpPr>
            <p:nvPr/>
          </p:nvSpPr>
          <p:spPr bwMode="auto">
            <a:xfrm>
              <a:off x="1831" y="2859"/>
              <a:ext cx="2387" cy="624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1" y="5"/>
                </a:cxn>
                <a:cxn ang="0">
                  <a:pos x="61" y="4"/>
                </a:cxn>
                <a:cxn ang="0">
                  <a:pos x="116" y="0"/>
                </a:cxn>
                <a:cxn ang="0">
                  <a:pos x="136" y="5"/>
                </a:cxn>
                <a:cxn ang="0">
                  <a:pos x="169" y="46"/>
                </a:cxn>
                <a:cxn ang="0">
                  <a:pos x="198" y="93"/>
                </a:cxn>
                <a:cxn ang="0">
                  <a:pos x="259" y="194"/>
                </a:cxn>
                <a:cxn ang="0">
                  <a:pos x="334" y="315"/>
                </a:cxn>
                <a:cxn ang="0">
                  <a:pos x="401" y="425"/>
                </a:cxn>
                <a:cxn ang="0">
                  <a:pos x="439" y="489"/>
                </a:cxn>
                <a:cxn ang="0">
                  <a:pos x="454" y="504"/>
                </a:cxn>
                <a:cxn ang="0">
                  <a:pos x="504" y="537"/>
                </a:cxn>
                <a:cxn ang="0">
                  <a:pos x="562" y="559"/>
                </a:cxn>
                <a:cxn ang="0">
                  <a:pos x="640" y="561"/>
                </a:cxn>
                <a:cxn ang="0">
                  <a:pos x="764" y="561"/>
                </a:cxn>
                <a:cxn ang="0">
                  <a:pos x="903" y="559"/>
                </a:cxn>
                <a:cxn ang="0">
                  <a:pos x="1028" y="558"/>
                </a:cxn>
                <a:cxn ang="0">
                  <a:pos x="1112" y="555"/>
                </a:cxn>
                <a:cxn ang="0">
                  <a:pos x="1143" y="552"/>
                </a:cxn>
                <a:cxn ang="0">
                  <a:pos x="1212" y="550"/>
                </a:cxn>
                <a:cxn ang="0">
                  <a:pos x="1315" y="549"/>
                </a:cxn>
                <a:cxn ang="0">
                  <a:pos x="1444" y="547"/>
                </a:cxn>
                <a:cxn ang="0">
                  <a:pos x="1591" y="547"/>
                </a:cxn>
                <a:cxn ang="0">
                  <a:pos x="1743" y="546"/>
                </a:cxn>
                <a:cxn ang="0">
                  <a:pos x="1892" y="546"/>
                </a:cxn>
                <a:cxn ang="0">
                  <a:pos x="2026" y="544"/>
                </a:cxn>
                <a:cxn ang="0">
                  <a:pos x="2137" y="546"/>
                </a:cxn>
                <a:cxn ang="0">
                  <a:pos x="2214" y="547"/>
                </a:cxn>
                <a:cxn ang="0">
                  <a:pos x="2247" y="549"/>
                </a:cxn>
                <a:cxn ang="0">
                  <a:pos x="2297" y="561"/>
                </a:cxn>
                <a:cxn ang="0">
                  <a:pos x="2357" y="581"/>
                </a:cxn>
                <a:cxn ang="0">
                  <a:pos x="2387" y="607"/>
                </a:cxn>
                <a:cxn ang="0">
                  <a:pos x="2371" y="618"/>
                </a:cxn>
                <a:cxn ang="0">
                  <a:pos x="2318" y="614"/>
                </a:cxn>
                <a:cxn ang="0">
                  <a:pos x="2256" y="602"/>
                </a:cxn>
                <a:cxn ang="0">
                  <a:pos x="2142" y="601"/>
                </a:cxn>
                <a:cxn ang="0">
                  <a:pos x="1962" y="601"/>
                </a:cxn>
                <a:cxn ang="0">
                  <a:pos x="1732" y="602"/>
                </a:cxn>
                <a:cxn ang="0">
                  <a:pos x="1473" y="605"/>
                </a:cxn>
                <a:cxn ang="0">
                  <a:pos x="1203" y="610"/>
                </a:cxn>
                <a:cxn ang="0">
                  <a:pos x="939" y="616"/>
                </a:cxn>
                <a:cxn ang="0">
                  <a:pos x="699" y="619"/>
                </a:cxn>
                <a:cxn ang="0">
                  <a:pos x="502" y="622"/>
                </a:cxn>
                <a:cxn ang="0">
                  <a:pos x="364" y="624"/>
                </a:cxn>
                <a:cxn ang="0">
                  <a:pos x="306" y="624"/>
                </a:cxn>
                <a:cxn ang="0">
                  <a:pos x="222" y="607"/>
                </a:cxn>
                <a:cxn ang="0">
                  <a:pos x="134" y="581"/>
                </a:cxn>
              </a:cxnLst>
              <a:rect l="0" t="0" r="r" b="b"/>
              <a:pathLst>
                <a:path w="2387" h="624">
                  <a:moveTo>
                    <a:pt x="109" y="575"/>
                  </a:moveTo>
                  <a:lnTo>
                    <a:pt x="0" y="21"/>
                  </a:lnTo>
                  <a:lnTo>
                    <a:pt x="2" y="19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21" y="5"/>
                  </a:lnTo>
                  <a:lnTo>
                    <a:pt x="29" y="5"/>
                  </a:lnTo>
                  <a:lnTo>
                    <a:pt x="44" y="5"/>
                  </a:lnTo>
                  <a:lnTo>
                    <a:pt x="61" y="4"/>
                  </a:lnTo>
                  <a:lnTo>
                    <a:pt x="80" y="1"/>
                  </a:lnTo>
                  <a:lnTo>
                    <a:pt x="100" y="1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5"/>
                  </a:lnTo>
                  <a:lnTo>
                    <a:pt x="147" y="17"/>
                  </a:lnTo>
                  <a:lnTo>
                    <a:pt x="159" y="33"/>
                  </a:lnTo>
                  <a:lnTo>
                    <a:pt x="169" y="46"/>
                  </a:lnTo>
                  <a:lnTo>
                    <a:pt x="173" y="53"/>
                  </a:lnTo>
                  <a:lnTo>
                    <a:pt x="183" y="70"/>
                  </a:lnTo>
                  <a:lnTo>
                    <a:pt x="198" y="93"/>
                  </a:lnTo>
                  <a:lnTo>
                    <a:pt x="215" y="122"/>
                  </a:lnTo>
                  <a:lnTo>
                    <a:pt x="236" y="156"/>
                  </a:lnTo>
                  <a:lnTo>
                    <a:pt x="259" y="194"/>
                  </a:lnTo>
                  <a:lnTo>
                    <a:pt x="284" y="233"/>
                  </a:lnTo>
                  <a:lnTo>
                    <a:pt x="308" y="274"/>
                  </a:lnTo>
                  <a:lnTo>
                    <a:pt x="334" y="315"/>
                  </a:lnTo>
                  <a:lnTo>
                    <a:pt x="357" y="357"/>
                  </a:lnTo>
                  <a:lnTo>
                    <a:pt x="381" y="393"/>
                  </a:lnTo>
                  <a:lnTo>
                    <a:pt x="401" y="425"/>
                  </a:lnTo>
                  <a:lnTo>
                    <a:pt x="417" y="454"/>
                  </a:lnTo>
                  <a:lnTo>
                    <a:pt x="431" y="475"/>
                  </a:lnTo>
                  <a:lnTo>
                    <a:pt x="439" y="489"/>
                  </a:lnTo>
                  <a:lnTo>
                    <a:pt x="442" y="494"/>
                  </a:lnTo>
                  <a:lnTo>
                    <a:pt x="445" y="497"/>
                  </a:lnTo>
                  <a:lnTo>
                    <a:pt x="454" y="504"/>
                  </a:lnTo>
                  <a:lnTo>
                    <a:pt x="468" y="513"/>
                  </a:lnTo>
                  <a:lnTo>
                    <a:pt x="485" y="525"/>
                  </a:lnTo>
                  <a:lnTo>
                    <a:pt x="504" y="537"/>
                  </a:lnTo>
                  <a:lnTo>
                    <a:pt x="525" y="547"/>
                  </a:lnTo>
                  <a:lnTo>
                    <a:pt x="544" y="555"/>
                  </a:lnTo>
                  <a:lnTo>
                    <a:pt x="562" y="559"/>
                  </a:lnTo>
                  <a:lnTo>
                    <a:pt x="581" y="559"/>
                  </a:lnTo>
                  <a:lnTo>
                    <a:pt x="607" y="561"/>
                  </a:lnTo>
                  <a:lnTo>
                    <a:pt x="640" y="561"/>
                  </a:lnTo>
                  <a:lnTo>
                    <a:pt x="678" y="561"/>
                  </a:lnTo>
                  <a:lnTo>
                    <a:pt x="719" y="561"/>
                  </a:lnTo>
                  <a:lnTo>
                    <a:pt x="764" y="561"/>
                  </a:lnTo>
                  <a:lnTo>
                    <a:pt x="810" y="561"/>
                  </a:lnTo>
                  <a:lnTo>
                    <a:pt x="856" y="561"/>
                  </a:lnTo>
                  <a:lnTo>
                    <a:pt x="903" y="559"/>
                  </a:lnTo>
                  <a:lnTo>
                    <a:pt x="948" y="559"/>
                  </a:lnTo>
                  <a:lnTo>
                    <a:pt x="990" y="559"/>
                  </a:lnTo>
                  <a:lnTo>
                    <a:pt x="1028" y="558"/>
                  </a:lnTo>
                  <a:lnTo>
                    <a:pt x="1063" y="558"/>
                  </a:lnTo>
                  <a:lnTo>
                    <a:pt x="1091" y="555"/>
                  </a:lnTo>
                  <a:lnTo>
                    <a:pt x="1112" y="555"/>
                  </a:lnTo>
                  <a:lnTo>
                    <a:pt x="1124" y="554"/>
                  </a:lnTo>
                  <a:lnTo>
                    <a:pt x="1131" y="554"/>
                  </a:lnTo>
                  <a:lnTo>
                    <a:pt x="1143" y="552"/>
                  </a:lnTo>
                  <a:lnTo>
                    <a:pt x="1161" y="552"/>
                  </a:lnTo>
                  <a:lnTo>
                    <a:pt x="1184" y="552"/>
                  </a:lnTo>
                  <a:lnTo>
                    <a:pt x="1212" y="550"/>
                  </a:lnTo>
                  <a:lnTo>
                    <a:pt x="1242" y="550"/>
                  </a:lnTo>
                  <a:lnTo>
                    <a:pt x="1277" y="550"/>
                  </a:lnTo>
                  <a:lnTo>
                    <a:pt x="1315" y="549"/>
                  </a:lnTo>
                  <a:lnTo>
                    <a:pt x="1356" y="549"/>
                  </a:lnTo>
                  <a:lnTo>
                    <a:pt x="1398" y="549"/>
                  </a:lnTo>
                  <a:lnTo>
                    <a:pt x="1444" y="547"/>
                  </a:lnTo>
                  <a:lnTo>
                    <a:pt x="1493" y="547"/>
                  </a:lnTo>
                  <a:lnTo>
                    <a:pt x="1540" y="547"/>
                  </a:lnTo>
                  <a:lnTo>
                    <a:pt x="1591" y="547"/>
                  </a:lnTo>
                  <a:lnTo>
                    <a:pt x="1641" y="546"/>
                  </a:lnTo>
                  <a:lnTo>
                    <a:pt x="1691" y="546"/>
                  </a:lnTo>
                  <a:lnTo>
                    <a:pt x="1743" y="546"/>
                  </a:lnTo>
                  <a:lnTo>
                    <a:pt x="1794" y="546"/>
                  </a:lnTo>
                  <a:lnTo>
                    <a:pt x="1843" y="546"/>
                  </a:lnTo>
                  <a:lnTo>
                    <a:pt x="1892" y="546"/>
                  </a:lnTo>
                  <a:lnTo>
                    <a:pt x="1938" y="544"/>
                  </a:lnTo>
                  <a:lnTo>
                    <a:pt x="1983" y="544"/>
                  </a:lnTo>
                  <a:lnTo>
                    <a:pt x="2026" y="544"/>
                  </a:lnTo>
                  <a:lnTo>
                    <a:pt x="2067" y="546"/>
                  </a:lnTo>
                  <a:lnTo>
                    <a:pt x="2104" y="546"/>
                  </a:lnTo>
                  <a:lnTo>
                    <a:pt x="2137" y="546"/>
                  </a:lnTo>
                  <a:lnTo>
                    <a:pt x="2166" y="546"/>
                  </a:lnTo>
                  <a:lnTo>
                    <a:pt x="2192" y="546"/>
                  </a:lnTo>
                  <a:lnTo>
                    <a:pt x="2214" y="547"/>
                  </a:lnTo>
                  <a:lnTo>
                    <a:pt x="2231" y="547"/>
                  </a:lnTo>
                  <a:lnTo>
                    <a:pt x="2241" y="547"/>
                  </a:lnTo>
                  <a:lnTo>
                    <a:pt x="2247" y="549"/>
                  </a:lnTo>
                  <a:lnTo>
                    <a:pt x="2260" y="552"/>
                  </a:lnTo>
                  <a:lnTo>
                    <a:pt x="2277" y="555"/>
                  </a:lnTo>
                  <a:lnTo>
                    <a:pt x="2297" y="561"/>
                  </a:lnTo>
                  <a:lnTo>
                    <a:pt x="2318" y="566"/>
                  </a:lnTo>
                  <a:lnTo>
                    <a:pt x="2338" y="573"/>
                  </a:lnTo>
                  <a:lnTo>
                    <a:pt x="2357" y="581"/>
                  </a:lnTo>
                  <a:lnTo>
                    <a:pt x="2375" y="592"/>
                  </a:lnTo>
                  <a:lnTo>
                    <a:pt x="2387" y="605"/>
                  </a:lnTo>
                  <a:lnTo>
                    <a:pt x="2387" y="607"/>
                  </a:lnTo>
                  <a:lnTo>
                    <a:pt x="2384" y="610"/>
                  </a:lnTo>
                  <a:lnTo>
                    <a:pt x="2379" y="614"/>
                  </a:lnTo>
                  <a:lnTo>
                    <a:pt x="2371" y="618"/>
                  </a:lnTo>
                  <a:lnTo>
                    <a:pt x="2358" y="619"/>
                  </a:lnTo>
                  <a:lnTo>
                    <a:pt x="2341" y="619"/>
                  </a:lnTo>
                  <a:lnTo>
                    <a:pt x="2318" y="614"/>
                  </a:lnTo>
                  <a:lnTo>
                    <a:pt x="2288" y="605"/>
                  </a:lnTo>
                  <a:lnTo>
                    <a:pt x="2277" y="604"/>
                  </a:lnTo>
                  <a:lnTo>
                    <a:pt x="2256" y="602"/>
                  </a:lnTo>
                  <a:lnTo>
                    <a:pt x="2226" y="602"/>
                  </a:lnTo>
                  <a:lnTo>
                    <a:pt x="2188" y="601"/>
                  </a:lnTo>
                  <a:lnTo>
                    <a:pt x="2142" y="601"/>
                  </a:lnTo>
                  <a:lnTo>
                    <a:pt x="2089" y="601"/>
                  </a:lnTo>
                  <a:lnTo>
                    <a:pt x="2027" y="601"/>
                  </a:lnTo>
                  <a:lnTo>
                    <a:pt x="1962" y="601"/>
                  </a:lnTo>
                  <a:lnTo>
                    <a:pt x="1889" y="601"/>
                  </a:lnTo>
                  <a:lnTo>
                    <a:pt x="1813" y="602"/>
                  </a:lnTo>
                  <a:lnTo>
                    <a:pt x="1732" y="602"/>
                  </a:lnTo>
                  <a:lnTo>
                    <a:pt x="1648" y="604"/>
                  </a:lnTo>
                  <a:lnTo>
                    <a:pt x="1562" y="605"/>
                  </a:lnTo>
                  <a:lnTo>
                    <a:pt x="1473" y="605"/>
                  </a:lnTo>
                  <a:lnTo>
                    <a:pt x="1385" y="607"/>
                  </a:lnTo>
                  <a:lnTo>
                    <a:pt x="1293" y="609"/>
                  </a:lnTo>
                  <a:lnTo>
                    <a:pt x="1203" y="610"/>
                  </a:lnTo>
                  <a:lnTo>
                    <a:pt x="1113" y="613"/>
                  </a:lnTo>
                  <a:lnTo>
                    <a:pt x="1026" y="614"/>
                  </a:lnTo>
                  <a:lnTo>
                    <a:pt x="939" y="616"/>
                  </a:lnTo>
                  <a:lnTo>
                    <a:pt x="855" y="618"/>
                  </a:lnTo>
                  <a:lnTo>
                    <a:pt x="775" y="618"/>
                  </a:lnTo>
                  <a:lnTo>
                    <a:pt x="699" y="619"/>
                  </a:lnTo>
                  <a:lnTo>
                    <a:pt x="628" y="621"/>
                  </a:lnTo>
                  <a:lnTo>
                    <a:pt x="562" y="622"/>
                  </a:lnTo>
                  <a:lnTo>
                    <a:pt x="502" y="622"/>
                  </a:lnTo>
                  <a:lnTo>
                    <a:pt x="447" y="624"/>
                  </a:lnTo>
                  <a:lnTo>
                    <a:pt x="402" y="624"/>
                  </a:lnTo>
                  <a:lnTo>
                    <a:pt x="364" y="624"/>
                  </a:lnTo>
                  <a:lnTo>
                    <a:pt x="336" y="624"/>
                  </a:lnTo>
                  <a:lnTo>
                    <a:pt x="315" y="624"/>
                  </a:lnTo>
                  <a:lnTo>
                    <a:pt x="306" y="624"/>
                  </a:lnTo>
                  <a:lnTo>
                    <a:pt x="284" y="621"/>
                  </a:lnTo>
                  <a:lnTo>
                    <a:pt x="255" y="614"/>
                  </a:lnTo>
                  <a:lnTo>
                    <a:pt x="222" y="607"/>
                  </a:lnTo>
                  <a:lnTo>
                    <a:pt x="189" y="597"/>
                  </a:lnTo>
                  <a:lnTo>
                    <a:pt x="158" y="588"/>
                  </a:lnTo>
                  <a:lnTo>
                    <a:pt x="134" y="581"/>
                  </a:lnTo>
                  <a:lnTo>
                    <a:pt x="116" y="576"/>
                  </a:lnTo>
                  <a:lnTo>
                    <a:pt x="109" y="5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62" name="Freeform 70"/>
            <p:cNvSpPr>
              <a:spLocks/>
            </p:cNvSpPr>
            <p:nvPr/>
          </p:nvSpPr>
          <p:spPr bwMode="auto">
            <a:xfrm>
              <a:off x="2039" y="3527"/>
              <a:ext cx="2248" cy="121"/>
            </a:xfrm>
            <a:custGeom>
              <a:avLst/>
              <a:gdLst/>
              <a:ahLst/>
              <a:cxnLst>
                <a:cxn ang="0">
                  <a:pos x="2233" y="61"/>
                </a:cxn>
                <a:cxn ang="0">
                  <a:pos x="2172" y="89"/>
                </a:cxn>
                <a:cxn ang="0">
                  <a:pos x="2103" y="109"/>
                </a:cxn>
                <a:cxn ang="0">
                  <a:pos x="2031" y="113"/>
                </a:cxn>
                <a:cxn ang="0">
                  <a:pos x="1899" y="114"/>
                </a:cxn>
                <a:cxn ang="0">
                  <a:pos x="1739" y="116"/>
                </a:cxn>
                <a:cxn ang="0">
                  <a:pos x="1589" y="116"/>
                </a:cxn>
                <a:cxn ang="0">
                  <a:pos x="1483" y="114"/>
                </a:cxn>
                <a:cxn ang="0">
                  <a:pos x="1415" y="113"/>
                </a:cxn>
                <a:cxn ang="0">
                  <a:pos x="1283" y="114"/>
                </a:cxn>
                <a:cxn ang="0">
                  <a:pos x="1113" y="118"/>
                </a:cxn>
                <a:cxn ang="0">
                  <a:pos x="938" y="121"/>
                </a:cxn>
                <a:cxn ang="0">
                  <a:pos x="795" y="121"/>
                </a:cxn>
                <a:cxn ang="0">
                  <a:pos x="712" y="116"/>
                </a:cxn>
                <a:cxn ang="0">
                  <a:pos x="593" y="101"/>
                </a:cxn>
                <a:cxn ang="0">
                  <a:pos x="436" y="78"/>
                </a:cxn>
                <a:cxn ang="0">
                  <a:pos x="273" y="54"/>
                </a:cxn>
                <a:cxn ang="0">
                  <a:pos x="141" y="35"/>
                </a:cxn>
                <a:cxn ang="0">
                  <a:pos x="73" y="23"/>
                </a:cxn>
                <a:cxn ang="0">
                  <a:pos x="30" y="15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9" y="13"/>
                </a:cxn>
                <a:cxn ang="0">
                  <a:pos x="130" y="13"/>
                </a:cxn>
                <a:cxn ang="0">
                  <a:pos x="185" y="13"/>
                </a:cxn>
                <a:cxn ang="0">
                  <a:pos x="295" y="11"/>
                </a:cxn>
                <a:cxn ang="0">
                  <a:pos x="442" y="9"/>
                </a:cxn>
                <a:cxn ang="0">
                  <a:pos x="591" y="9"/>
                </a:cxn>
                <a:cxn ang="0">
                  <a:pos x="710" y="8"/>
                </a:cxn>
                <a:cxn ang="0">
                  <a:pos x="761" y="8"/>
                </a:cxn>
                <a:cxn ang="0">
                  <a:pos x="808" y="8"/>
                </a:cxn>
                <a:cxn ang="0">
                  <a:pos x="905" y="6"/>
                </a:cxn>
                <a:cxn ang="0">
                  <a:pos x="1039" y="5"/>
                </a:cxn>
                <a:cxn ang="0">
                  <a:pos x="1197" y="3"/>
                </a:cxn>
                <a:cxn ang="0">
                  <a:pos x="1368" y="1"/>
                </a:cxn>
                <a:cxn ang="0">
                  <a:pos x="1541" y="1"/>
                </a:cxn>
                <a:cxn ang="0">
                  <a:pos x="1703" y="0"/>
                </a:cxn>
                <a:cxn ang="0">
                  <a:pos x="1842" y="0"/>
                </a:cxn>
                <a:cxn ang="0">
                  <a:pos x="1949" y="0"/>
                </a:cxn>
                <a:cxn ang="0">
                  <a:pos x="2010" y="1"/>
                </a:cxn>
                <a:cxn ang="0">
                  <a:pos x="2043" y="6"/>
                </a:cxn>
                <a:cxn ang="0">
                  <a:pos x="2090" y="15"/>
                </a:cxn>
                <a:cxn ang="0">
                  <a:pos x="2145" y="21"/>
                </a:cxn>
                <a:cxn ang="0">
                  <a:pos x="2197" y="32"/>
                </a:cxn>
                <a:cxn ang="0">
                  <a:pos x="2234" y="44"/>
                </a:cxn>
              </a:cxnLst>
              <a:rect l="0" t="0" r="r" b="b"/>
              <a:pathLst>
                <a:path w="2248" h="121">
                  <a:moveTo>
                    <a:pt x="2248" y="52"/>
                  </a:moveTo>
                  <a:lnTo>
                    <a:pt x="2244" y="54"/>
                  </a:lnTo>
                  <a:lnTo>
                    <a:pt x="2233" y="61"/>
                  </a:lnTo>
                  <a:lnTo>
                    <a:pt x="2216" y="70"/>
                  </a:lnTo>
                  <a:lnTo>
                    <a:pt x="2196" y="78"/>
                  </a:lnTo>
                  <a:lnTo>
                    <a:pt x="2172" y="89"/>
                  </a:lnTo>
                  <a:lnTo>
                    <a:pt x="2148" y="99"/>
                  </a:lnTo>
                  <a:lnTo>
                    <a:pt x="2125" y="105"/>
                  </a:lnTo>
                  <a:lnTo>
                    <a:pt x="2103" y="109"/>
                  </a:lnTo>
                  <a:lnTo>
                    <a:pt x="2088" y="111"/>
                  </a:lnTo>
                  <a:lnTo>
                    <a:pt x="2063" y="111"/>
                  </a:lnTo>
                  <a:lnTo>
                    <a:pt x="2031" y="113"/>
                  </a:lnTo>
                  <a:lnTo>
                    <a:pt x="1992" y="113"/>
                  </a:lnTo>
                  <a:lnTo>
                    <a:pt x="1948" y="114"/>
                  </a:lnTo>
                  <a:lnTo>
                    <a:pt x="1899" y="114"/>
                  </a:lnTo>
                  <a:lnTo>
                    <a:pt x="1846" y="114"/>
                  </a:lnTo>
                  <a:lnTo>
                    <a:pt x="1793" y="116"/>
                  </a:lnTo>
                  <a:lnTo>
                    <a:pt x="1739" y="116"/>
                  </a:lnTo>
                  <a:lnTo>
                    <a:pt x="1687" y="116"/>
                  </a:lnTo>
                  <a:lnTo>
                    <a:pt x="1637" y="116"/>
                  </a:lnTo>
                  <a:lnTo>
                    <a:pt x="1589" y="116"/>
                  </a:lnTo>
                  <a:lnTo>
                    <a:pt x="1547" y="116"/>
                  </a:lnTo>
                  <a:lnTo>
                    <a:pt x="1512" y="116"/>
                  </a:lnTo>
                  <a:lnTo>
                    <a:pt x="1483" y="114"/>
                  </a:lnTo>
                  <a:lnTo>
                    <a:pt x="1464" y="114"/>
                  </a:lnTo>
                  <a:lnTo>
                    <a:pt x="1445" y="114"/>
                  </a:lnTo>
                  <a:lnTo>
                    <a:pt x="1415" y="113"/>
                  </a:lnTo>
                  <a:lnTo>
                    <a:pt x="1379" y="114"/>
                  </a:lnTo>
                  <a:lnTo>
                    <a:pt x="1334" y="114"/>
                  </a:lnTo>
                  <a:lnTo>
                    <a:pt x="1283" y="114"/>
                  </a:lnTo>
                  <a:lnTo>
                    <a:pt x="1228" y="116"/>
                  </a:lnTo>
                  <a:lnTo>
                    <a:pt x="1171" y="118"/>
                  </a:lnTo>
                  <a:lnTo>
                    <a:pt x="1113" y="118"/>
                  </a:lnTo>
                  <a:lnTo>
                    <a:pt x="1053" y="119"/>
                  </a:lnTo>
                  <a:lnTo>
                    <a:pt x="994" y="119"/>
                  </a:lnTo>
                  <a:lnTo>
                    <a:pt x="938" y="121"/>
                  </a:lnTo>
                  <a:lnTo>
                    <a:pt x="884" y="121"/>
                  </a:lnTo>
                  <a:lnTo>
                    <a:pt x="837" y="121"/>
                  </a:lnTo>
                  <a:lnTo>
                    <a:pt x="795" y="121"/>
                  </a:lnTo>
                  <a:lnTo>
                    <a:pt x="761" y="121"/>
                  </a:lnTo>
                  <a:lnTo>
                    <a:pt x="736" y="119"/>
                  </a:lnTo>
                  <a:lnTo>
                    <a:pt x="712" y="116"/>
                  </a:lnTo>
                  <a:lnTo>
                    <a:pt x="679" y="113"/>
                  </a:lnTo>
                  <a:lnTo>
                    <a:pt x="638" y="107"/>
                  </a:lnTo>
                  <a:lnTo>
                    <a:pt x="593" y="101"/>
                  </a:lnTo>
                  <a:lnTo>
                    <a:pt x="542" y="93"/>
                  </a:lnTo>
                  <a:lnTo>
                    <a:pt x="491" y="87"/>
                  </a:lnTo>
                  <a:lnTo>
                    <a:pt x="436" y="78"/>
                  </a:lnTo>
                  <a:lnTo>
                    <a:pt x="380" y="71"/>
                  </a:lnTo>
                  <a:lnTo>
                    <a:pt x="326" y="63"/>
                  </a:lnTo>
                  <a:lnTo>
                    <a:pt x="273" y="54"/>
                  </a:lnTo>
                  <a:lnTo>
                    <a:pt x="224" y="47"/>
                  </a:lnTo>
                  <a:lnTo>
                    <a:pt x="181" y="40"/>
                  </a:lnTo>
                  <a:lnTo>
                    <a:pt x="141" y="35"/>
                  </a:lnTo>
                  <a:lnTo>
                    <a:pt x="110" y="30"/>
                  </a:lnTo>
                  <a:lnTo>
                    <a:pt x="87" y="25"/>
                  </a:lnTo>
                  <a:lnTo>
                    <a:pt x="73" y="23"/>
                  </a:lnTo>
                  <a:lnTo>
                    <a:pt x="58" y="20"/>
                  </a:lnTo>
                  <a:lnTo>
                    <a:pt x="43" y="18"/>
                  </a:lnTo>
                  <a:lnTo>
                    <a:pt x="30" y="15"/>
                  </a:lnTo>
                  <a:lnTo>
                    <a:pt x="21" y="15"/>
                  </a:lnTo>
                  <a:lnTo>
                    <a:pt x="11" y="13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8" y="13"/>
                  </a:lnTo>
                  <a:lnTo>
                    <a:pt x="36" y="13"/>
                  </a:lnTo>
                  <a:lnTo>
                    <a:pt x="59" y="13"/>
                  </a:lnTo>
                  <a:lnTo>
                    <a:pt x="83" y="13"/>
                  </a:lnTo>
                  <a:lnTo>
                    <a:pt x="107" y="13"/>
                  </a:lnTo>
                  <a:lnTo>
                    <a:pt x="130" y="13"/>
                  </a:lnTo>
                  <a:lnTo>
                    <a:pt x="149" y="13"/>
                  </a:lnTo>
                  <a:lnTo>
                    <a:pt x="163" y="13"/>
                  </a:lnTo>
                  <a:lnTo>
                    <a:pt x="185" y="13"/>
                  </a:lnTo>
                  <a:lnTo>
                    <a:pt x="216" y="13"/>
                  </a:lnTo>
                  <a:lnTo>
                    <a:pt x="253" y="13"/>
                  </a:lnTo>
                  <a:lnTo>
                    <a:pt x="295" y="11"/>
                  </a:lnTo>
                  <a:lnTo>
                    <a:pt x="341" y="11"/>
                  </a:lnTo>
                  <a:lnTo>
                    <a:pt x="391" y="11"/>
                  </a:lnTo>
                  <a:lnTo>
                    <a:pt x="442" y="9"/>
                  </a:lnTo>
                  <a:lnTo>
                    <a:pt x="492" y="9"/>
                  </a:lnTo>
                  <a:lnTo>
                    <a:pt x="542" y="9"/>
                  </a:lnTo>
                  <a:lnTo>
                    <a:pt x="591" y="9"/>
                  </a:lnTo>
                  <a:lnTo>
                    <a:pt x="635" y="8"/>
                  </a:lnTo>
                  <a:lnTo>
                    <a:pt x="676" y="8"/>
                  </a:lnTo>
                  <a:lnTo>
                    <a:pt x="710" y="8"/>
                  </a:lnTo>
                  <a:lnTo>
                    <a:pt x="737" y="8"/>
                  </a:lnTo>
                  <a:lnTo>
                    <a:pt x="757" y="8"/>
                  </a:lnTo>
                  <a:lnTo>
                    <a:pt x="761" y="8"/>
                  </a:lnTo>
                  <a:lnTo>
                    <a:pt x="770" y="8"/>
                  </a:lnTo>
                  <a:lnTo>
                    <a:pt x="786" y="8"/>
                  </a:lnTo>
                  <a:lnTo>
                    <a:pt x="808" y="8"/>
                  </a:lnTo>
                  <a:lnTo>
                    <a:pt x="835" y="6"/>
                  </a:lnTo>
                  <a:lnTo>
                    <a:pt x="868" y="6"/>
                  </a:lnTo>
                  <a:lnTo>
                    <a:pt x="905" y="6"/>
                  </a:lnTo>
                  <a:lnTo>
                    <a:pt x="946" y="6"/>
                  </a:lnTo>
                  <a:lnTo>
                    <a:pt x="991" y="5"/>
                  </a:lnTo>
                  <a:lnTo>
                    <a:pt x="1039" y="5"/>
                  </a:lnTo>
                  <a:lnTo>
                    <a:pt x="1089" y="5"/>
                  </a:lnTo>
                  <a:lnTo>
                    <a:pt x="1142" y="3"/>
                  </a:lnTo>
                  <a:lnTo>
                    <a:pt x="1197" y="3"/>
                  </a:lnTo>
                  <a:lnTo>
                    <a:pt x="1253" y="3"/>
                  </a:lnTo>
                  <a:lnTo>
                    <a:pt x="1310" y="3"/>
                  </a:lnTo>
                  <a:lnTo>
                    <a:pt x="1368" y="1"/>
                  </a:lnTo>
                  <a:lnTo>
                    <a:pt x="1426" y="1"/>
                  </a:lnTo>
                  <a:lnTo>
                    <a:pt x="1483" y="1"/>
                  </a:lnTo>
                  <a:lnTo>
                    <a:pt x="1541" y="1"/>
                  </a:lnTo>
                  <a:lnTo>
                    <a:pt x="1597" y="0"/>
                  </a:lnTo>
                  <a:lnTo>
                    <a:pt x="1650" y="0"/>
                  </a:lnTo>
                  <a:lnTo>
                    <a:pt x="1703" y="0"/>
                  </a:lnTo>
                  <a:lnTo>
                    <a:pt x="1752" y="0"/>
                  </a:lnTo>
                  <a:lnTo>
                    <a:pt x="1799" y="0"/>
                  </a:lnTo>
                  <a:lnTo>
                    <a:pt x="1842" y="0"/>
                  </a:lnTo>
                  <a:lnTo>
                    <a:pt x="1884" y="0"/>
                  </a:lnTo>
                  <a:lnTo>
                    <a:pt x="1919" y="0"/>
                  </a:lnTo>
                  <a:lnTo>
                    <a:pt x="1949" y="0"/>
                  </a:lnTo>
                  <a:lnTo>
                    <a:pt x="1975" y="1"/>
                  </a:lnTo>
                  <a:lnTo>
                    <a:pt x="1995" y="1"/>
                  </a:lnTo>
                  <a:lnTo>
                    <a:pt x="2010" y="1"/>
                  </a:lnTo>
                  <a:lnTo>
                    <a:pt x="2018" y="3"/>
                  </a:lnTo>
                  <a:lnTo>
                    <a:pt x="2029" y="5"/>
                  </a:lnTo>
                  <a:lnTo>
                    <a:pt x="2043" y="6"/>
                  </a:lnTo>
                  <a:lnTo>
                    <a:pt x="2058" y="9"/>
                  </a:lnTo>
                  <a:lnTo>
                    <a:pt x="2074" y="11"/>
                  </a:lnTo>
                  <a:lnTo>
                    <a:pt x="2090" y="15"/>
                  </a:lnTo>
                  <a:lnTo>
                    <a:pt x="2110" y="17"/>
                  </a:lnTo>
                  <a:lnTo>
                    <a:pt x="2127" y="20"/>
                  </a:lnTo>
                  <a:lnTo>
                    <a:pt x="2145" y="21"/>
                  </a:lnTo>
                  <a:lnTo>
                    <a:pt x="2163" y="25"/>
                  </a:lnTo>
                  <a:lnTo>
                    <a:pt x="2180" y="29"/>
                  </a:lnTo>
                  <a:lnTo>
                    <a:pt x="2197" y="32"/>
                  </a:lnTo>
                  <a:lnTo>
                    <a:pt x="2211" y="35"/>
                  </a:lnTo>
                  <a:lnTo>
                    <a:pt x="2225" y="40"/>
                  </a:lnTo>
                  <a:lnTo>
                    <a:pt x="2234" y="44"/>
                  </a:lnTo>
                  <a:lnTo>
                    <a:pt x="2242" y="47"/>
                  </a:lnTo>
                  <a:lnTo>
                    <a:pt x="2248" y="52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9463" name="Group 71"/>
            <p:cNvGrpSpPr>
              <a:grpSpLocks/>
            </p:cNvGrpSpPr>
            <p:nvPr/>
          </p:nvGrpSpPr>
          <p:grpSpPr bwMode="auto">
            <a:xfrm>
              <a:off x="2301" y="3413"/>
              <a:ext cx="1291" cy="236"/>
              <a:chOff x="2301" y="3413"/>
              <a:chExt cx="1291" cy="236"/>
            </a:xfrm>
          </p:grpSpPr>
          <p:sp>
            <p:nvSpPr>
              <p:cNvPr id="59464" name="Freeform 72"/>
              <p:cNvSpPr>
                <a:spLocks/>
              </p:cNvSpPr>
              <p:nvPr/>
            </p:nvSpPr>
            <p:spPr bwMode="auto">
              <a:xfrm>
                <a:off x="2301" y="3413"/>
                <a:ext cx="1291" cy="236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56" y="13"/>
                  </a:cxn>
                  <a:cxn ang="0">
                    <a:pos x="128" y="5"/>
                  </a:cxn>
                  <a:cxn ang="0">
                    <a:pos x="190" y="0"/>
                  </a:cxn>
                  <a:cxn ang="0">
                    <a:pos x="222" y="1"/>
                  </a:cxn>
                  <a:cxn ang="0">
                    <a:pos x="268" y="9"/>
                  </a:cxn>
                  <a:cxn ang="0">
                    <a:pos x="336" y="21"/>
                  </a:cxn>
                  <a:cxn ang="0">
                    <a:pos x="417" y="34"/>
                  </a:cxn>
                  <a:cxn ang="0">
                    <a:pos x="501" y="50"/>
                  </a:cxn>
                  <a:cxn ang="0">
                    <a:pos x="578" y="64"/>
                  </a:cxn>
                  <a:cxn ang="0">
                    <a:pos x="639" y="74"/>
                  </a:cxn>
                  <a:cxn ang="0">
                    <a:pos x="673" y="80"/>
                  </a:cxn>
                  <a:cxn ang="0">
                    <a:pos x="981" y="129"/>
                  </a:cxn>
                  <a:cxn ang="0">
                    <a:pos x="1095" y="144"/>
                  </a:cxn>
                  <a:cxn ang="0">
                    <a:pos x="1117" y="143"/>
                  </a:cxn>
                  <a:cxn ang="0">
                    <a:pos x="1153" y="143"/>
                  </a:cxn>
                  <a:cxn ang="0">
                    <a:pos x="1190" y="143"/>
                  </a:cxn>
                  <a:cxn ang="0">
                    <a:pos x="1219" y="146"/>
                  </a:cxn>
                  <a:cxn ang="0">
                    <a:pos x="1245" y="149"/>
                  </a:cxn>
                  <a:cxn ang="0">
                    <a:pos x="1266" y="156"/>
                  </a:cxn>
                  <a:cxn ang="0">
                    <a:pos x="1283" y="170"/>
                  </a:cxn>
                  <a:cxn ang="0">
                    <a:pos x="1291" y="199"/>
                  </a:cxn>
                  <a:cxn ang="0">
                    <a:pos x="1279" y="225"/>
                  </a:cxn>
                  <a:cxn ang="0">
                    <a:pos x="1245" y="236"/>
                  </a:cxn>
                  <a:cxn ang="0">
                    <a:pos x="1168" y="228"/>
                  </a:cxn>
                  <a:cxn ang="0">
                    <a:pos x="1046" y="213"/>
                  </a:cxn>
                  <a:cxn ang="0">
                    <a:pos x="897" y="190"/>
                  </a:cxn>
                  <a:cxn ang="0">
                    <a:pos x="740" y="166"/>
                  </a:cxn>
                  <a:cxn ang="0">
                    <a:pos x="594" y="143"/>
                  </a:cxn>
                  <a:cxn ang="0">
                    <a:pos x="478" y="123"/>
                  </a:cxn>
                  <a:cxn ang="0">
                    <a:pos x="411" y="114"/>
                  </a:cxn>
                  <a:cxn ang="0">
                    <a:pos x="397" y="110"/>
                  </a:cxn>
                  <a:cxn ang="0">
                    <a:pos x="363" y="105"/>
                  </a:cxn>
                  <a:cxn ang="0">
                    <a:pos x="306" y="93"/>
                  </a:cxn>
                  <a:cxn ang="0">
                    <a:pos x="234" y="77"/>
                  </a:cxn>
                  <a:cxn ang="0">
                    <a:pos x="158" y="62"/>
                  </a:cxn>
                  <a:cxn ang="0">
                    <a:pos x="86" y="47"/>
                  </a:cxn>
                  <a:cxn ang="0">
                    <a:pos x="32" y="34"/>
                  </a:cxn>
                  <a:cxn ang="0">
                    <a:pos x="2" y="24"/>
                  </a:cxn>
                </a:cxnLst>
                <a:rect l="0" t="0" r="r" b="b"/>
                <a:pathLst>
                  <a:path w="1291" h="236">
                    <a:moveTo>
                      <a:pt x="0" y="22"/>
                    </a:moveTo>
                    <a:lnTo>
                      <a:pt x="7" y="21"/>
                    </a:lnTo>
                    <a:lnTo>
                      <a:pt x="28" y="19"/>
                    </a:lnTo>
                    <a:lnTo>
                      <a:pt x="56" y="13"/>
                    </a:lnTo>
                    <a:lnTo>
                      <a:pt x="92" y="9"/>
                    </a:lnTo>
                    <a:lnTo>
                      <a:pt x="128" y="5"/>
                    </a:lnTo>
                    <a:lnTo>
                      <a:pt x="162" y="1"/>
                    </a:lnTo>
                    <a:lnTo>
                      <a:pt x="190" y="0"/>
                    </a:lnTo>
                    <a:lnTo>
                      <a:pt x="211" y="0"/>
                    </a:lnTo>
                    <a:lnTo>
                      <a:pt x="222" y="1"/>
                    </a:lnTo>
                    <a:lnTo>
                      <a:pt x="242" y="5"/>
                    </a:lnTo>
                    <a:lnTo>
                      <a:pt x="268" y="9"/>
                    </a:lnTo>
                    <a:lnTo>
                      <a:pt x="299" y="15"/>
                    </a:lnTo>
                    <a:lnTo>
                      <a:pt x="336" y="21"/>
                    </a:lnTo>
                    <a:lnTo>
                      <a:pt x="375" y="27"/>
                    </a:lnTo>
                    <a:lnTo>
                      <a:pt x="417" y="34"/>
                    </a:lnTo>
                    <a:lnTo>
                      <a:pt x="459" y="42"/>
                    </a:lnTo>
                    <a:lnTo>
                      <a:pt x="501" y="50"/>
                    </a:lnTo>
                    <a:lnTo>
                      <a:pt x="541" y="56"/>
                    </a:lnTo>
                    <a:lnTo>
                      <a:pt x="578" y="64"/>
                    </a:lnTo>
                    <a:lnTo>
                      <a:pt x="610" y="68"/>
                    </a:lnTo>
                    <a:lnTo>
                      <a:pt x="639" y="74"/>
                    </a:lnTo>
                    <a:lnTo>
                      <a:pt x="659" y="77"/>
                    </a:lnTo>
                    <a:lnTo>
                      <a:pt x="673" y="80"/>
                    </a:lnTo>
                    <a:lnTo>
                      <a:pt x="678" y="80"/>
                    </a:lnTo>
                    <a:lnTo>
                      <a:pt x="981" y="129"/>
                    </a:lnTo>
                    <a:lnTo>
                      <a:pt x="1091" y="144"/>
                    </a:lnTo>
                    <a:lnTo>
                      <a:pt x="1095" y="144"/>
                    </a:lnTo>
                    <a:lnTo>
                      <a:pt x="1103" y="144"/>
                    </a:lnTo>
                    <a:lnTo>
                      <a:pt x="1117" y="143"/>
                    </a:lnTo>
                    <a:lnTo>
                      <a:pt x="1134" y="143"/>
                    </a:lnTo>
                    <a:lnTo>
                      <a:pt x="1153" y="143"/>
                    </a:lnTo>
                    <a:lnTo>
                      <a:pt x="1171" y="143"/>
                    </a:lnTo>
                    <a:lnTo>
                      <a:pt x="1190" y="143"/>
                    </a:lnTo>
                    <a:lnTo>
                      <a:pt x="1205" y="144"/>
                    </a:lnTo>
                    <a:lnTo>
                      <a:pt x="1219" y="146"/>
                    </a:lnTo>
                    <a:lnTo>
                      <a:pt x="1232" y="148"/>
                    </a:lnTo>
                    <a:lnTo>
                      <a:pt x="1245" y="149"/>
                    </a:lnTo>
                    <a:lnTo>
                      <a:pt x="1257" y="152"/>
                    </a:lnTo>
                    <a:lnTo>
                      <a:pt x="1266" y="156"/>
                    </a:lnTo>
                    <a:lnTo>
                      <a:pt x="1276" y="163"/>
                    </a:lnTo>
                    <a:lnTo>
                      <a:pt x="1283" y="170"/>
                    </a:lnTo>
                    <a:lnTo>
                      <a:pt x="1287" y="180"/>
                    </a:lnTo>
                    <a:lnTo>
                      <a:pt x="1291" y="199"/>
                    </a:lnTo>
                    <a:lnTo>
                      <a:pt x="1288" y="213"/>
                    </a:lnTo>
                    <a:lnTo>
                      <a:pt x="1279" y="225"/>
                    </a:lnTo>
                    <a:lnTo>
                      <a:pt x="1260" y="235"/>
                    </a:lnTo>
                    <a:lnTo>
                      <a:pt x="1245" y="236"/>
                    </a:lnTo>
                    <a:lnTo>
                      <a:pt x="1213" y="233"/>
                    </a:lnTo>
                    <a:lnTo>
                      <a:pt x="1168" y="228"/>
                    </a:lnTo>
                    <a:lnTo>
                      <a:pt x="1113" y="221"/>
                    </a:lnTo>
                    <a:lnTo>
                      <a:pt x="1046" y="213"/>
                    </a:lnTo>
                    <a:lnTo>
                      <a:pt x="973" y="202"/>
                    </a:lnTo>
                    <a:lnTo>
                      <a:pt x="897" y="190"/>
                    </a:lnTo>
                    <a:lnTo>
                      <a:pt x="819" y="178"/>
                    </a:lnTo>
                    <a:lnTo>
                      <a:pt x="740" y="166"/>
                    </a:lnTo>
                    <a:lnTo>
                      <a:pt x="665" y="154"/>
                    </a:lnTo>
                    <a:lnTo>
                      <a:pt x="594" y="143"/>
                    </a:lnTo>
                    <a:lnTo>
                      <a:pt x="531" y="132"/>
                    </a:lnTo>
                    <a:lnTo>
                      <a:pt x="478" y="123"/>
                    </a:lnTo>
                    <a:lnTo>
                      <a:pt x="437" y="117"/>
                    </a:lnTo>
                    <a:lnTo>
                      <a:pt x="411" y="114"/>
                    </a:lnTo>
                    <a:lnTo>
                      <a:pt x="401" y="111"/>
                    </a:lnTo>
                    <a:lnTo>
                      <a:pt x="397" y="110"/>
                    </a:lnTo>
                    <a:lnTo>
                      <a:pt x="384" y="108"/>
                    </a:lnTo>
                    <a:lnTo>
                      <a:pt x="363" y="105"/>
                    </a:lnTo>
                    <a:lnTo>
                      <a:pt x="337" y="100"/>
                    </a:lnTo>
                    <a:lnTo>
                      <a:pt x="306" y="93"/>
                    </a:lnTo>
                    <a:lnTo>
                      <a:pt x="271" y="86"/>
                    </a:lnTo>
                    <a:lnTo>
                      <a:pt x="234" y="77"/>
                    </a:lnTo>
                    <a:lnTo>
                      <a:pt x="196" y="70"/>
                    </a:lnTo>
                    <a:lnTo>
                      <a:pt x="158" y="62"/>
                    </a:lnTo>
                    <a:lnTo>
                      <a:pt x="121" y="55"/>
                    </a:lnTo>
                    <a:lnTo>
                      <a:pt x="86" y="47"/>
                    </a:lnTo>
                    <a:lnTo>
                      <a:pt x="56" y="39"/>
                    </a:lnTo>
                    <a:lnTo>
                      <a:pt x="32" y="34"/>
                    </a:lnTo>
                    <a:lnTo>
                      <a:pt x="13" y="29"/>
                    </a:lnTo>
                    <a:lnTo>
                      <a:pt x="2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65" name="Freeform 73"/>
              <p:cNvSpPr>
                <a:spLocks/>
              </p:cNvSpPr>
              <p:nvPr/>
            </p:nvSpPr>
            <p:spPr bwMode="auto">
              <a:xfrm>
                <a:off x="2301" y="3413"/>
                <a:ext cx="1291" cy="236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56" y="13"/>
                  </a:cxn>
                  <a:cxn ang="0">
                    <a:pos x="128" y="5"/>
                  </a:cxn>
                  <a:cxn ang="0">
                    <a:pos x="190" y="0"/>
                  </a:cxn>
                  <a:cxn ang="0">
                    <a:pos x="222" y="1"/>
                  </a:cxn>
                  <a:cxn ang="0">
                    <a:pos x="268" y="9"/>
                  </a:cxn>
                  <a:cxn ang="0">
                    <a:pos x="336" y="21"/>
                  </a:cxn>
                  <a:cxn ang="0">
                    <a:pos x="417" y="34"/>
                  </a:cxn>
                  <a:cxn ang="0">
                    <a:pos x="501" y="50"/>
                  </a:cxn>
                  <a:cxn ang="0">
                    <a:pos x="578" y="64"/>
                  </a:cxn>
                  <a:cxn ang="0">
                    <a:pos x="639" y="74"/>
                  </a:cxn>
                  <a:cxn ang="0">
                    <a:pos x="673" y="80"/>
                  </a:cxn>
                  <a:cxn ang="0">
                    <a:pos x="981" y="129"/>
                  </a:cxn>
                  <a:cxn ang="0">
                    <a:pos x="1095" y="144"/>
                  </a:cxn>
                  <a:cxn ang="0">
                    <a:pos x="1117" y="143"/>
                  </a:cxn>
                  <a:cxn ang="0">
                    <a:pos x="1153" y="143"/>
                  </a:cxn>
                  <a:cxn ang="0">
                    <a:pos x="1190" y="143"/>
                  </a:cxn>
                  <a:cxn ang="0">
                    <a:pos x="1219" y="146"/>
                  </a:cxn>
                  <a:cxn ang="0">
                    <a:pos x="1245" y="149"/>
                  </a:cxn>
                  <a:cxn ang="0">
                    <a:pos x="1266" y="156"/>
                  </a:cxn>
                  <a:cxn ang="0">
                    <a:pos x="1283" y="170"/>
                  </a:cxn>
                  <a:cxn ang="0">
                    <a:pos x="1291" y="199"/>
                  </a:cxn>
                  <a:cxn ang="0">
                    <a:pos x="1279" y="225"/>
                  </a:cxn>
                  <a:cxn ang="0">
                    <a:pos x="1245" y="236"/>
                  </a:cxn>
                  <a:cxn ang="0">
                    <a:pos x="1168" y="228"/>
                  </a:cxn>
                  <a:cxn ang="0">
                    <a:pos x="1046" y="213"/>
                  </a:cxn>
                  <a:cxn ang="0">
                    <a:pos x="897" y="190"/>
                  </a:cxn>
                  <a:cxn ang="0">
                    <a:pos x="740" y="166"/>
                  </a:cxn>
                  <a:cxn ang="0">
                    <a:pos x="594" y="143"/>
                  </a:cxn>
                  <a:cxn ang="0">
                    <a:pos x="478" y="123"/>
                  </a:cxn>
                  <a:cxn ang="0">
                    <a:pos x="411" y="114"/>
                  </a:cxn>
                  <a:cxn ang="0">
                    <a:pos x="397" y="110"/>
                  </a:cxn>
                  <a:cxn ang="0">
                    <a:pos x="363" y="105"/>
                  </a:cxn>
                  <a:cxn ang="0">
                    <a:pos x="306" y="93"/>
                  </a:cxn>
                  <a:cxn ang="0">
                    <a:pos x="234" y="77"/>
                  </a:cxn>
                  <a:cxn ang="0">
                    <a:pos x="158" y="62"/>
                  </a:cxn>
                  <a:cxn ang="0">
                    <a:pos x="86" y="47"/>
                  </a:cxn>
                  <a:cxn ang="0">
                    <a:pos x="32" y="34"/>
                  </a:cxn>
                  <a:cxn ang="0">
                    <a:pos x="2" y="24"/>
                  </a:cxn>
                </a:cxnLst>
                <a:rect l="0" t="0" r="r" b="b"/>
                <a:pathLst>
                  <a:path w="1291" h="236">
                    <a:moveTo>
                      <a:pt x="0" y="22"/>
                    </a:moveTo>
                    <a:lnTo>
                      <a:pt x="7" y="21"/>
                    </a:lnTo>
                    <a:lnTo>
                      <a:pt x="28" y="19"/>
                    </a:lnTo>
                    <a:lnTo>
                      <a:pt x="56" y="13"/>
                    </a:lnTo>
                    <a:lnTo>
                      <a:pt x="92" y="9"/>
                    </a:lnTo>
                    <a:lnTo>
                      <a:pt x="128" y="5"/>
                    </a:lnTo>
                    <a:lnTo>
                      <a:pt x="162" y="1"/>
                    </a:lnTo>
                    <a:lnTo>
                      <a:pt x="190" y="0"/>
                    </a:lnTo>
                    <a:lnTo>
                      <a:pt x="211" y="0"/>
                    </a:lnTo>
                    <a:lnTo>
                      <a:pt x="222" y="1"/>
                    </a:lnTo>
                    <a:lnTo>
                      <a:pt x="242" y="5"/>
                    </a:lnTo>
                    <a:lnTo>
                      <a:pt x="268" y="9"/>
                    </a:lnTo>
                    <a:lnTo>
                      <a:pt x="299" y="15"/>
                    </a:lnTo>
                    <a:lnTo>
                      <a:pt x="336" y="21"/>
                    </a:lnTo>
                    <a:lnTo>
                      <a:pt x="375" y="27"/>
                    </a:lnTo>
                    <a:lnTo>
                      <a:pt x="417" y="34"/>
                    </a:lnTo>
                    <a:lnTo>
                      <a:pt x="459" y="42"/>
                    </a:lnTo>
                    <a:lnTo>
                      <a:pt x="501" y="50"/>
                    </a:lnTo>
                    <a:lnTo>
                      <a:pt x="541" y="56"/>
                    </a:lnTo>
                    <a:lnTo>
                      <a:pt x="578" y="64"/>
                    </a:lnTo>
                    <a:lnTo>
                      <a:pt x="610" y="68"/>
                    </a:lnTo>
                    <a:lnTo>
                      <a:pt x="639" y="74"/>
                    </a:lnTo>
                    <a:lnTo>
                      <a:pt x="659" y="77"/>
                    </a:lnTo>
                    <a:lnTo>
                      <a:pt x="673" y="80"/>
                    </a:lnTo>
                    <a:lnTo>
                      <a:pt x="678" y="80"/>
                    </a:lnTo>
                    <a:lnTo>
                      <a:pt x="981" y="129"/>
                    </a:lnTo>
                    <a:lnTo>
                      <a:pt x="1091" y="144"/>
                    </a:lnTo>
                    <a:lnTo>
                      <a:pt x="1095" y="144"/>
                    </a:lnTo>
                    <a:lnTo>
                      <a:pt x="1103" y="144"/>
                    </a:lnTo>
                    <a:lnTo>
                      <a:pt x="1117" y="143"/>
                    </a:lnTo>
                    <a:lnTo>
                      <a:pt x="1134" y="143"/>
                    </a:lnTo>
                    <a:lnTo>
                      <a:pt x="1153" y="143"/>
                    </a:lnTo>
                    <a:lnTo>
                      <a:pt x="1171" y="143"/>
                    </a:lnTo>
                    <a:lnTo>
                      <a:pt x="1190" y="143"/>
                    </a:lnTo>
                    <a:lnTo>
                      <a:pt x="1205" y="144"/>
                    </a:lnTo>
                    <a:lnTo>
                      <a:pt x="1219" y="146"/>
                    </a:lnTo>
                    <a:lnTo>
                      <a:pt x="1232" y="148"/>
                    </a:lnTo>
                    <a:lnTo>
                      <a:pt x="1245" y="149"/>
                    </a:lnTo>
                    <a:lnTo>
                      <a:pt x="1257" y="152"/>
                    </a:lnTo>
                    <a:lnTo>
                      <a:pt x="1266" y="156"/>
                    </a:lnTo>
                    <a:lnTo>
                      <a:pt x="1276" y="163"/>
                    </a:lnTo>
                    <a:lnTo>
                      <a:pt x="1283" y="170"/>
                    </a:lnTo>
                    <a:lnTo>
                      <a:pt x="1287" y="180"/>
                    </a:lnTo>
                    <a:lnTo>
                      <a:pt x="1291" y="199"/>
                    </a:lnTo>
                    <a:lnTo>
                      <a:pt x="1288" y="213"/>
                    </a:lnTo>
                    <a:lnTo>
                      <a:pt x="1279" y="225"/>
                    </a:lnTo>
                    <a:lnTo>
                      <a:pt x="1260" y="235"/>
                    </a:lnTo>
                    <a:lnTo>
                      <a:pt x="1245" y="236"/>
                    </a:lnTo>
                    <a:lnTo>
                      <a:pt x="1213" y="233"/>
                    </a:lnTo>
                    <a:lnTo>
                      <a:pt x="1168" y="228"/>
                    </a:lnTo>
                    <a:lnTo>
                      <a:pt x="1113" y="221"/>
                    </a:lnTo>
                    <a:lnTo>
                      <a:pt x="1046" y="213"/>
                    </a:lnTo>
                    <a:lnTo>
                      <a:pt x="973" y="202"/>
                    </a:lnTo>
                    <a:lnTo>
                      <a:pt x="897" y="190"/>
                    </a:lnTo>
                    <a:lnTo>
                      <a:pt x="819" y="178"/>
                    </a:lnTo>
                    <a:lnTo>
                      <a:pt x="740" y="166"/>
                    </a:lnTo>
                    <a:lnTo>
                      <a:pt x="665" y="154"/>
                    </a:lnTo>
                    <a:lnTo>
                      <a:pt x="594" y="143"/>
                    </a:lnTo>
                    <a:lnTo>
                      <a:pt x="531" y="132"/>
                    </a:lnTo>
                    <a:lnTo>
                      <a:pt x="478" y="123"/>
                    </a:lnTo>
                    <a:lnTo>
                      <a:pt x="437" y="117"/>
                    </a:lnTo>
                    <a:lnTo>
                      <a:pt x="411" y="114"/>
                    </a:lnTo>
                    <a:lnTo>
                      <a:pt x="401" y="111"/>
                    </a:lnTo>
                    <a:lnTo>
                      <a:pt x="397" y="110"/>
                    </a:lnTo>
                    <a:lnTo>
                      <a:pt x="384" y="108"/>
                    </a:lnTo>
                    <a:lnTo>
                      <a:pt x="363" y="105"/>
                    </a:lnTo>
                    <a:lnTo>
                      <a:pt x="337" y="100"/>
                    </a:lnTo>
                    <a:lnTo>
                      <a:pt x="306" y="93"/>
                    </a:lnTo>
                    <a:lnTo>
                      <a:pt x="271" y="86"/>
                    </a:lnTo>
                    <a:lnTo>
                      <a:pt x="234" y="77"/>
                    </a:lnTo>
                    <a:lnTo>
                      <a:pt x="196" y="70"/>
                    </a:lnTo>
                    <a:lnTo>
                      <a:pt x="158" y="62"/>
                    </a:lnTo>
                    <a:lnTo>
                      <a:pt x="121" y="55"/>
                    </a:lnTo>
                    <a:lnTo>
                      <a:pt x="86" y="47"/>
                    </a:lnTo>
                    <a:lnTo>
                      <a:pt x="56" y="39"/>
                    </a:lnTo>
                    <a:lnTo>
                      <a:pt x="32" y="34"/>
                    </a:lnTo>
                    <a:lnTo>
                      <a:pt x="13" y="29"/>
                    </a:lnTo>
                    <a:lnTo>
                      <a:pt x="2" y="24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9466" name="Group 74"/>
            <p:cNvGrpSpPr>
              <a:grpSpLocks/>
            </p:cNvGrpSpPr>
            <p:nvPr/>
          </p:nvGrpSpPr>
          <p:grpSpPr bwMode="auto">
            <a:xfrm>
              <a:off x="2357" y="3420"/>
              <a:ext cx="1225" cy="226"/>
              <a:chOff x="2357" y="3420"/>
              <a:chExt cx="1225" cy="226"/>
            </a:xfrm>
          </p:grpSpPr>
          <p:sp>
            <p:nvSpPr>
              <p:cNvPr id="59467" name="Freeform 75"/>
              <p:cNvSpPr>
                <a:spLocks/>
              </p:cNvSpPr>
              <p:nvPr/>
            </p:nvSpPr>
            <p:spPr bwMode="auto">
              <a:xfrm>
                <a:off x="2357" y="3420"/>
                <a:ext cx="1225" cy="226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41" y="10"/>
                  </a:cxn>
                  <a:cxn ang="0">
                    <a:pos x="92" y="3"/>
                  </a:cxn>
                  <a:cxn ang="0">
                    <a:pos x="141" y="0"/>
                  </a:cxn>
                  <a:cxn ang="0">
                    <a:pos x="168" y="3"/>
                  </a:cxn>
                  <a:cxn ang="0">
                    <a:pos x="217" y="10"/>
                  </a:cxn>
                  <a:cxn ang="0">
                    <a:pos x="292" y="22"/>
                  </a:cxn>
                  <a:cxn ang="0">
                    <a:pos x="383" y="38"/>
                  </a:cxn>
                  <a:cxn ang="0">
                    <a:pos x="475" y="53"/>
                  </a:cxn>
                  <a:cxn ang="0">
                    <a:pos x="561" y="69"/>
                  </a:cxn>
                  <a:cxn ang="0">
                    <a:pos x="629" y="81"/>
                  </a:cxn>
                  <a:cxn ang="0">
                    <a:pos x="669" y="86"/>
                  </a:cxn>
                  <a:cxn ang="0">
                    <a:pos x="947" y="130"/>
                  </a:cxn>
                  <a:cxn ang="0">
                    <a:pos x="1048" y="144"/>
                  </a:cxn>
                  <a:cxn ang="0">
                    <a:pos x="1070" y="142"/>
                  </a:cxn>
                  <a:cxn ang="0">
                    <a:pos x="1101" y="142"/>
                  </a:cxn>
                  <a:cxn ang="0">
                    <a:pos x="1134" y="142"/>
                  </a:cxn>
                  <a:cxn ang="0">
                    <a:pos x="1160" y="145"/>
                  </a:cxn>
                  <a:cxn ang="0">
                    <a:pos x="1183" y="147"/>
                  </a:cxn>
                  <a:cxn ang="0">
                    <a:pos x="1204" y="154"/>
                  </a:cxn>
                  <a:cxn ang="0">
                    <a:pos x="1218" y="166"/>
                  </a:cxn>
                  <a:cxn ang="0">
                    <a:pos x="1225" y="192"/>
                  </a:cxn>
                  <a:cxn ang="0">
                    <a:pos x="1214" y="216"/>
                  </a:cxn>
                  <a:cxn ang="0">
                    <a:pos x="1190" y="224"/>
                  </a:cxn>
                  <a:cxn ang="0">
                    <a:pos x="1153" y="208"/>
                  </a:cxn>
                  <a:cxn ang="0">
                    <a:pos x="1093" y="180"/>
                  </a:cxn>
                  <a:cxn ang="0">
                    <a:pos x="1020" y="154"/>
                  </a:cxn>
                  <a:cxn ang="0">
                    <a:pos x="921" y="132"/>
                  </a:cxn>
                  <a:cxn ang="0">
                    <a:pos x="790" y="110"/>
                  </a:cxn>
                  <a:cxn ang="0">
                    <a:pos x="651" y="86"/>
                  </a:cxn>
                  <a:cxn ang="0">
                    <a:pos x="513" y="63"/>
                  </a:cxn>
                  <a:cxn ang="0">
                    <a:pos x="385" y="43"/>
                  </a:cxn>
                  <a:cxn ang="0">
                    <a:pos x="275" y="26"/>
                  </a:cxn>
                  <a:cxn ang="0">
                    <a:pos x="193" y="12"/>
                  </a:cxn>
                  <a:cxn ang="0">
                    <a:pos x="147" y="6"/>
                  </a:cxn>
                  <a:cxn ang="0">
                    <a:pos x="134" y="5"/>
                  </a:cxn>
                  <a:cxn ang="0">
                    <a:pos x="93" y="10"/>
                  </a:cxn>
                  <a:cxn ang="0">
                    <a:pos x="40" y="15"/>
                  </a:cxn>
                  <a:cxn ang="0">
                    <a:pos x="3" y="17"/>
                  </a:cxn>
                </a:cxnLst>
                <a:rect l="0" t="0" r="r" b="b"/>
                <a:pathLst>
                  <a:path w="1225" h="226">
                    <a:moveTo>
                      <a:pt x="0" y="15"/>
                    </a:moveTo>
                    <a:lnTo>
                      <a:pt x="6" y="15"/>
                    </a:lnTo>
                    <a:lnTo>
                      <a:pt x="19" y="12"/>
                    </a:lnTo>
                    <a:lnTo>
                      <a:pt x="41" y="10"/>
                    </a:lnTo>
                    <a:lnTo>
                      <a:pt x="66" y="6"/>
                    </a:lnTo>
                    <a:lnTo>
                      <a:pt x="92" y="3"/>
                    </a:lnTo>
                    <a:lnTo>
                      <a:pt x="118" y="2"/>
                    </a:lnTo>
                    <a:lnTo>
                      <a:pt x="141" y="0"/>
                    </a:lnTo>
                    <a:lnTo>
                      <a:pt x="157" y="2"/>
                    </a:lnTo>
                    <a:lnTo>
                      <a:pt x="168" y="3"/>
                    </a:lnTo>
                    <a:lnTo>
                      <a:pt x="189" y="6"/>
                    </a:lnTo>
                    <a:lnTo>
                      <a:pt x="217" y="10"/>
                    </a:lnTo>
                    <a:lnTo>
                      <a:pt x="253" y="17"/>
                    </a:lnTo>
                    <a:lnTo>
                      <a:pt x="292" y="22"/>
                    </a:lnTo>
                    <a:lnTo>
                      <a:pt x="336" y="31"/>
                    </a:lnTo>
                    <a:lnTo>
                      <a:pt x="383" y="38"/>
                    </a:lnTo>
                    <a:lnTo>
                      <a:pt x="429" y="46"/>
                    </a:lnTo>
                    <a:lnTo>
                      <a:pt x="475" y="53"/>
                    </a:lnTo>
                    <a:lnTo>
                      <a:pt x="520" y="61"/>
                    </a:lnTo>
                    <a:lnTo>
                      <a:pt x="561" y="69"/>
                    </a:lnTo>
                    <a:lnTo>
                      <a:pt x="598" y="73"/>
                    </a:lnTo>
                    <a:lnTo>
                      <a:pt x="629" y="81"/>
                    </a:lnTo>
                    <a:lnTo>
                      <a:pt x="654" y="84"/>
                    </a:lnTo>
                    <a:lnTo>
                      <a:pt x="669" y="86"/>
                    </a:lnTo>
                    <a:lnTo>
                      <a:pt x="675" y="87"/>
                    </a:lnTo>
                    <a:lnTo>
                      <a:pt x="947" y="130"/>
                    </a:lnTo>
                    <a:lnTo>
                      <a:pt x="1046" y="144"/>
                    </a:lnTo>
                    <a:lnTo>
                      <a:pt x="1048" y="144"/>
                    </a:lnTo>
                    <a:lnTo>
                      <a:pt x="1057" y="144"/>
                    </a:lnTo>
                    <a:lnTo>
                      <a:pt x="1070" y="142"/>
                    </a:lnTo>
                    <a:lnTo>
                      <a:pt x="1085" y="142"/>
                    </a:lnTo>
                    <a:lnTo>
                      <a:pt x="1101" y="142"/>
                    </a:lnTo>
                    <a:lnTo>
                      <a:pt x="1119" y="142"/>
                    </a:lnTo>
                    <a:lnTo>
                      <a:pt x="1134" y="142"/>
                    </a:lnTo>
                    <a:lnTo>
                      <a:pt x="1148" y="144"/>
                    </a:lnTo>
                    <a:lnTo>
                      <a:pt x="1160" y="145"/>
                    </a:lnTo>
                    <a:lnTo>
                      <a:pt x="1172" y="145"/>
                    </a:lnTo>
                    <a:lnTo>
                      <a:pt x="1183" y="147"/>
                    </a:lnTo>
                    <a:lnTo>
                      <a:pt x="1194" y="151"/>
                    </a:lnTo>
                    <a:lnTo>
                      <a:pt x="1204" y="154"/>
                    </a:lnTo>
                    <a:lnTo>
                      <a:pt x="1212" y="159"/>
                    </a:lnTo>
                    <a:lnTo>
                      <a:pt x="1218" y="166"/>
                    </a:lnTo>
                    <a:lnTo>
                      <a:pt x="1223" y="174"/>
                    </a:lnTo>
                    <a:lnTo>
                      <a:pt x="1225" y="192"/>
                    </a:lnTo>
                    <a:lnTo>
                      <a:pt x="1223" y="206"/>
                    </a:lnTo>
                    <a:lnTo>
                      <a:pt x="1214" y="216"/>
                    </a:lnTo>
                    <a:lnTo>
                      <a:pt x="1197" y="226"/>
                    </a:lnTo>
                    <a:lnTo>
                      <a:pt x="1190" y="224"/>
                    </a:lnTo>
                    <a:lnTo>
                      <a:pt x="1175" y="218"/>
                    </a:lnTo>
                    <a:lnTo>
                      <a:pt x="1153" y="208"/>
                    </a:lnTo>
                    <a:lnTo>
                      <a:pt x="1126" y="194"/>
                    </a:lnTo>
                    <a:lnTo>
                      <a:pt x="1093" y="180"/>
                    </a:lnTo>
                    <a:lnTo>
                      <a:pt x="1058" y="166"/>
                    </a:lnTo>
                    <a:lnTo>
                      <a:pt x="1020" y="154"/>
                    </a:lnTo>
                    <a:lnTo>
                      <a:pt x="980" y="144"/>
                    </a:lnTo>
                    <a:lnTo>
                      <a:pt x="921" y="132"/>
                    </a:lnTo>
                    <a:lnTo>
                      <a:pt x="857" y="120"/>
                    </a:lnTo>
                    <a:lnTo>
                      <a:pt x="790" y="110"/>
                    </a:lnTo>
                    <a:lnTo>
                      <a:pt x="722" y="98"/>
                    </a:lnTo>
                    <a:lnTo>
                      <a:pt x="651" y="86"/>
                    </a:lnTo>
                    <a:lnTo>
                      <a:pt x="581" y="73"/>
                    </a:lnTo>
                    <a:lnTo>
                      <a:pt x="513" y="63"/>
                    </a:lnTo>
                    <a:lnTo>
                      <a:pt x="448" y="52"/>
                    </a:lnTo>
                    <a:lnTo>
                      <a:pt x="385" y="43"/>
                    </a:lnTo>
                    <a:lnTo>
                      <a:pt x="326" y="32"/>
                    </a:lnTo>
                    <a:lnTo>
                      <a:pt x="275" y="26"/>
                    </a:lnTo>
                    <a:lnTo>
                      <a:pt x="230" y="19"/>
                    </a:lnTo>
                    <a:lnTo>
                      <a:pt x="193" y="12"/>
                    </a:lnTo>
                    <a:lnTo>
                      <a:pt x="164" y="8"/>
                    </a:lnTo>
                    <a:lnTo>
                      <a:pt x="147" y="6"/>
                    </a:lnTo>
                    <a:lnTo>
                      <a:pt x="141" y="5"/>
                    </a:lnTo>
                    <a:lnTo>
                      <a:pt x="134" y="5"/>
                    </a:lnTo>
                    <a:lnTo>
                      <a:pt x="118" y="6"/>
                    </a:lnTo>
                    <a:lnTo>
                      <a:pt x="93" y="10"/>
                    </a:lnTo>
                    <a:lnTo>
                      <a:pt x="66" y="12"/>
                    </a:lnTo>
                    <a:lnTo>
                      <a:pt x="40" y="15"/>
                    </a:lnTo>
                    <a:lnTo>
                      <a:pt x="17" y="17"/>
                    </a:lnTo>
                    <a:lnTo>
                      <a:pt x="3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68" name="Freeform 76"/>
              <p:cNvSpPr>
                <a:spLocks/>
              </p:cNvSpPr>
              <p:nvPr/>
            </p:nvSpPr>
            <p:spPr bwMode="auto">
              <a:xfrm>
                <a:off x="2357" y="3420"/>
                <a:ext cx="1225" cy="226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41" y="10"/>
                  </a:cxn>
                  <a:cxn ang="0">
                    <a:pos x="92" y="3"/>
                  </a:cxn>
                  <a:cxn ang="0">
                    <a:pos x="141" y="0"/>
                  </a:cxn>
                  <a:cxn ang="0">
                    <a:pos x="168" y="3"/>
                  </a:cxn>
                  <a:cxn ang="0">
                    <a:pos x="217" y="10"/>
                  </a:cxn>
                  <a:cxn ang="0">
                    <a:pos x="292" y="22"/>
                  </a:cxn>
                  <a:cxn ang="0">
                    <a:pos x="383" y="38"/>
                  </a:cxn>
                  <a:cxn ang="0">
                    <a:pos x="475" y="53"/>
                  </a:cxn>
                  <a:cxn ang="0">
                    <a:pos x="561" y="69"/>
                  </a:cxn>
                  <a:cxn ang="0">
                    <a:pos x="629" y="81"/>
                  </a:cxn>
                  <a:cxn ang="0">
                    <a:pos x="669" y="86"/>
                  </a:cxn>
                  <a:cxn ang="0">
                    <a:pos x="947" y="130"/>
                  </a:cxn>
                  <a:cxn ang="0">
                    <a:pos x="1048" y="144"/>
                  </a:cxn>
                  <a:cxn ang="0">
                    <a:pos x="1070" y="142"/>
                  </a:cxn>
                  <a:cxn ang="0">
                    <a:pos x="1101" y="142"/>
                  </a:cxn>
                  <a:cxn ang="0">
                    <a:pos x="1134" y="142"/>
                  </a:cxn>
                  <a:cxn ang="0">
                    <a:pos x="1160" y="145"/>
                  </a:cxn>
                  <a:cxn ang="0">
                    <a:pos x="1183" y="147"/>
                  </a:cxn>
                  <a:cxn ang="0">
                    <a:pos x="1204" y="154"/>
                  </a:cxn>
                  <a:cxn ang="0">
                    <a:pos x="1218" y="166"/>
                  </a:cxn>
                  <a:cxn ang="0">
                    <a:pos x="1225" y="192"/>
                  </a:cxn>
                  <a:cxn ang="0">
                    <a:pos x="1214" y="216"/>
                  </a:cxn>
                  <a:cxn ang="0">
                    <a:pos x="1190" y="224"/>
                  </a:cxn>
                  <a:cxn ang="0">
                    <a:pos x="1153" y="208"/>
                  </a:cxn>
                  <a:cxn ang="0">
                    <a:pos x="1093" y="180"/>
                  </a:cxn>
                  <a:cxn ang="0">
                    <a:pos x="1020" y="154"/>
                  </a:cxn>
                  <a:cxn ang="0">
                    <a:pos x="921" y="132"/>
                  </a:cxn>
                  <a:cxn ang="0">
                    <a:pos x="790" y="110"/>
                  </a:cxn>
                  <a:cxn ang="0">
                    <a:pos x="651" y="86"/>
                  </a:cxn>
                  <a:cxn ang="0">
                    <a:pos x="513" y="63"/>
                  </a:cxn>
                  <a:cxn ang="0">
                    <a:pos x="385" y="43"/>
                  </a:cxn>
                  <a:cxn ang="0">
                    <a:pos x="275" y="26"/>
                  </a:cxn>
                  <a:cxn ang="0">
                    <a:pos x="193" y="12"/>
                  </a:cxn>
                  <a:cxn ang="0">
                    <a:pos x="147" y="6"/>
                  </a:cxn>
                  <a:cxn ang="0">
                    <a:pos x="134" y="5"/>
                  </a:cxn>
                  <a:cxn ang="0">
                    <a:pos x="93" y="10"/>
                  </a:cxn>
                  <a:cxn ang="0">
                    <a:pos x="40" y="15"/>
                  </a:cxn>
                  <a:cxn ang="0">
                    <a:pos x="3" y="17"/>
                  </a:cxn>
                </a:cxnLst>
                <a:rect l="0" t="0" r="r" b="b"/>
                <a:pathLst>
                  <a:path w="1225" h="226">
                    <a:moveTo>
                      <a:pt x="0" y="15"/>
                    </a:moveTo>
                    <a:lnTo>
                      <a:pt x="6" y="15"/>
                    </a:lnTo>
                    <a:lnTo>
                      <a:pt x="19" y="12"/>
                    </a:lnTo>
                    <a:lnTo>
                      <a:pt x="41" y="10"/>
                    </a:lnTo>
                    <a:lnTo>
                      <a:pt x="66" y="6"/>
                    </a:lnTo>
                    <a:lnTo>
                      <a:pt x="92" y="3"/>
                    </a:lnTo>
                    <a:lnTo>
                      <a:pt x="118" y="2"/>
                    </a:lnTo>
                    <a:lnTo>
                      <a:pt x="141" y="0"/>
                    </a:lnTo>
                    <a:lnTo>
                      <a:pt x="157" y="2"/>
                    </a:lnTo>
                    <a:lnTo>
                      <a:pt x="168" y="3"/>
                    </a:lnTo>
                    <a:lnTo>
                      <a:pt x="189" y="6"/>
                    </a:lnTo>
                    <a:lnTo>
                      <a:pt x="217" y="10"/>
                    </a:lnTo>
                    <a:lnTo>
                      <a:pt x="253" y="17"/>
                    </a:lnTo>
                    <a:lnTo>
                      <a:pt x="292" y="22"/>
                    </a:lnTo>
                    <a:lnTo>
                      <a:pt x="336" y="31"/>
                    </a:lnTo>
                    <a:lnTo>
                      <a:pt x="383" y="38"/>
                    </a:lnTo>
                    <a:lnTo>
                      <a:pt x="429" y="46"/>
                    </a:lnTo>
                    <a:lnTo>
                      <a:pt x="475" y="53"/>
                    </a:lnTo>
                    <a:lnTo>
                      <a:pt x="520" y="61"/>
                    </a:lnTo>
                    <a:lnTo>
                      <a:pt x="561" y="69"/>
                    </a:lnTo>
                    <a:lnTo>
                      <a:pt x="598" y="73"/>
                    </a:lnTo>
                    <a:lnTo>
                      <a:pt x="629" y="81"/>
                    </a:lnTo>
                    <a:lnTo>
                      <a:pt x="654" y="84"/>
                    </a:lnTo>
                    <a:lnTo>
                      <a:pt x="669" y="86"/>
                    </a:lnTo>
                    <a:lnTo>
                      <a:pt x="675" y="87"/>
                    </a:lnTo>
                    <a:lnTo>
                      <a:pt x="947" y="130"/>
                    </a:lnTo>
                    <a:lnTo>
                      <a:pt x="1046" y="144"/>
                    </a:lnTo>
                    <a:lnTo>
                      <a:pt x="1048" y="144"/>
                    </a:lnTo>
                    <a:lnTo>
                      <a:pt x="1057" y="144"/>
                    </a:lnTo>
                    <a:lnTo>
                      <a:pt x="1070" y="142"/>
                    </a:lnTo>
                    <a:lnTo>
                      <a:pt x="1085" y="142"/>
                    </a:lnTo>
                    <a:lnTo>
                      <a:pt x="1101" y="142"/>
                    </a:lnTo>
                    <a:lnTo>
                      <a:pt x="1119" y="142"/>
                    </a:lnTo>
                    <a:lnTo>
                      <a:pt x="1134" y="142"/>
                    </a:lnTo>
                    <a:lnTo>
                      <a:pt x="1148" y="144"/>
                    </a:lnTo>
                    <a:lnTo>
                      <a:pt x="1160" y="145"/>
                    </a:lnTo>
                    <a:lnTo>
                      <a:pt x="1172" y="145"/>
                    </a:lnTo>
                    <a:lnTo>
                      <a:pt x="1183" y="147"/>
                    </a:lnTo>
                    <a:lnTo>
                      <a:pt x="1194" y="151"/>
                    </a:lnTo>
                    <a:lnTo>
                      <a:pt x="1204" y="154"/>
                    </a:lnTo>
                    <a:lnTo>
                      <a:pt x="1212" y="159"/>
                    </a:lnTo>
                    <a:lnTo>
                      <a:pt x="1218" y="166"/>
                    </a:lnTo>
                    <a:lnTo>
                      <a:pt x="1223" y="174"/>
                    </a:lnTo>
                    <a:lnTo>
                      <a:pt x="1225" y="192"/>
                    </a:lnTo>
                    <a:lnTo>
                      <a:pt x="1223" y="206"/>
                    </a:lnTo>
                    <a:lnTo>
                      <a:pt x="1214" y="216"/>
                    </a:lnTo>
                    <a:lnTo>
                      <a:pt x="1197" y="226"/>
                    </a:lnTo>
                    <a:lnTo>
                      <a:pt x="1190" y="224"/>
                    </a:lnTo>
                    <a:lnTo>
                      <a:pt x="1175" y="218"/>
                    </a:lnTo>
                    <a:lnTo>
                      <a:pt x="1153" y="208"/>
                    </a:lnTo>
                    <a:lnTo>
                      <a:pt x="1126" y="194"/>
                    </a:lnTo>
                    <a:lnTo>
                      <a:pt x="1093" y="180"/>
                    </a:lnTo>
                    <a:lnTo>
                      <a:pt x="1058" y="166"/>
                    </a:lnTo>
                    <a:lnTo>
                      <a:pt x="1020" y="154"/>
                    </a:lnTo>
                    <a:lnTo>
                      <a:pt x="980" y="144"/>
                    </a:lnTo>
                    <a:lnTo>
                      <a:pt x="921" y="132"/>
                    </a:lnTo>
                    <a:lnTo>
                      <a:pt x="857" y="120"/>
                    </a:lnTo>
                    <a:lnTo>
                      <a:pt x="790" y="110"/>
                    </a:lnTo>
                    <a:lnTo>
                      <a:pt x="722" y="98"/>
                    </a:lnTo>
                    <a:lnTo>
                      <a:pt x="651" y="86"/>
                    </a:lnTo>
                    <a:lnTo>
                      <a:pt x="581" y="73"/>
                    </a:lnTo>
                    <a:lnTo>
                      <a:pt x="513" y="63"/>
                    </a:lnTo>
                    <a:lnTo>
                      <a:pt x="448" y="52"/>
                    </a:lnTo>
                    <a:lnTo>
                      <a:pt x="385" y="43"/>
                    </a:lnTo>
                    <a:lnTo>
                      <a:pt x="326" y="32"/>
                    </a:lnTo>
                    <a:lnTo>
                      <a:pt x="275" y="26"/>
                    </a:lnTo>
                    <a:lnTo>
                      <a:pt x="230" y="19"/>
                    </a:lnTo>
                    <a:lnTo>
                      <a:pt x="193" y="12"/>
                    </a:lnTo>
                    <a:lnTo>
                      <a:pt x="164" y="8"/>
                    </a:lnTo>
                    <a:lnTo>
                      <a:pt x="147" y="6"/>
                    </a:lnTo>
                    <a:lnTo>
                      <a:pt x="141" y="5"/>
                    </a:lnTo>
                    <a:lnTo>
                      <a:pt x="134" y="5"/>
                    </a:lnTo>
                    <a:lnTo>
                      <a:pt x="118" y="6"/>
                    </a:lnTo>
                    <a:lnTo>
                      <a:pt x="93" y="10"/>
                    </a:lnTo>
                    <a:lnTo>
                      <a:pt x="66" y="12"/>
                    </a:lnTo>
                    <a:lnTo>
                      <a:pt x="40" y="15"/>
                    </a:lnTo>
                    <a:lnTo>
                      <a:pt x="17" y="17"/>
                    </a:lnTo>
                    <a:lnTo>
                      <a:pt x="3" y="17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9469" name="Freeform 77"/>
            <p:cNvSpPr>
              <a:spLocks/>
            </p:cNvSpPr>
            <p:nvPr/>
          </p:nvSpPr>
          <p:spPr bwMode="auto">
            <a:xfrm>
              <a:off x="2997" y="3540"/>
              <a:ext cx="544" cy="91"/>
            </a:xfrm>
            <a:custGeom>
              <a:avLst/>
              <a:gdLst/>
              <a:ahLst/>
              <a:cxnLst>
                <a:cxn ang="0">
                  <a:pos x="544" y="68"/>
                </a:cxn>
                <a:cxn ang="0">
                  <a:pos x="277" y="0"/>
                </a:cxn>
                <a:cxn ang="0">
                  <a:pos x="276" y="0"/>
                </a:cxn>
                <a:cxn ang="0">
                  <a:pos x="272" y="4"/>
                </a:cxn>
                <a:cxn ang="0">
                  <a:pos x="266" y="5"/>
                </a:cxn>
                <a:cxn ang="0">
                  <a:pos x="259" y="8"/>
                </a:cxn>
                <a:cxn ang="0">
                  <a:pos x="251" y="13"/>
                </a:cxn>
                <a:cxn ang="0">
                  <a:pos x="244" y="16"/>
                </a:cxn>
                <a:cxn ang="0">
                  <a:pos x="236" y="19"/>
                </a:cxn>
                <a:cxn ang="0">
                  <a:pos x="229" y="19"/>
                </a:cxn>
                <a:cxn ang="0">
                  <a:pos x="224" y="19"/>
                </a:cxn>
                <a:cxn ang="0">
                  <a:pos x="214" y="19"/>
                </a:cxn>
                <a:cxn ang="0">
                  <a:pos x="202" y="21"/>
                </a:cxn>
                <a:cxn ang="0">
                  <a:pos x="187" y="21"/>
                </a:cxn>
                <a:cxn ang="0">
                  <a:pos x="169" y="21"/>
                </a:cxn>
                <a:cxn ang="0">
                  <a:pos x="150" y="22"/>
                </a:cxn>
                <a:cxn ang="0">
                  <a:pos x="130" y="22"/>
                </a:cxn>
                <a:cxn ang="0">
                  <a:pos x="110" y="24"/>
                </a:cxn>
                <a:cxn ang="0">
                  <a:pos x="88" y="25"/>
                </a:cxn>
                <a:cxn ang="0">
                  <a:pos x="69" y="25"/>
                </a:cxn>
                <a:cxn ang="0">
                  <a:pos x="51" y="27"/>
                </a:cxn>
                <a:cxn ang="0">
                  <a:pos x="35" y="27"/>
                </a:cxn>
                <a:cxn ang="0">
                  <a:pos x="20" y="27"/>
                </a:cxn>
                <a:cxn ang="0">
                  <a:pos x="9" y="29"/>
                </a:cxn>
                <a:cxn ang="0">
                  <a:pos x="3" y="29"/>
                </a:cxn>
                <a:cxn ang="0">
                  <a:pos x="0" y="29"/>
                </a:cxn>
                <a:cxn ang="0">
                  <a:pos x="250" y="91"/>
                </a:cxn>
                <a:cxn ang="0">
                  <a:pos x="544" y="68"/>
                </a:cxn>
              </a:cxnLst>
              <a:rect l="0" t="0" r="r" b="b"/>
              <a:pathLst>
                <a:path w="544" h="91">
                  <a:moveTo>
                    <a:pt x="544" y="68"/>
                  </a:moveTo>
                  <a:lnTo>
                    <a:pt x="277" y="0"/>
                  </a:lnTo>
                  <a:lnTo>
                    <a:pt x="276" y="0"/>
                  </a:lnTo>
                  <a:lnTo>
                    <a:pt x="272" y="4"/>
                  </a:lnTo>
                  <a:lnTo>
                    <a:pt x="266" y="5"/>
                  </a:lnTo>
                  <a:lnTo>
                    <a:pt x="259" y="8"/>
                  </a:lnTo>
                  <a:lnTo>
                    <a:pt x="251" y="13"/>
                  </a:lnTo>
                  <a:lnTo>
                    <a:pt x="244" y="16"/>
                  </a:lnTo>
                  <a:lnTo>
                    <a:pt x="236" y="19"/>
                  </a:lnTo>
                  <a:lnTo>
                    <a:pt x="229" y="19"/>
                  </a:lnTo>
                  <a:lnTo>
                    <a:pt x="224" y="19"/>
                  </a:lnTo>
                  <a:lnTo>
                    <a:pt x="214" y="19"/>
                  </a:lnTo>
                  <a:lnTo>
                    <a:pt x="202" y="21"/>
                  </a:lnTo>
                  <a:lnTo>
                    <a:pt x="187" y="21"/>
                  </a:lnTo>
                  <a:lnTo>
                    <a:pt x="169" y="21"/>
                  </a:lnTo>
                  <a:lnTo>
                    <a:pt x="150" y="22"/>
                  </a:lnTo>
                  <a:lnTo>
                    <a:pt x="130" y="22"/>
                  </a:lnTo>
                  <a:lnTo>
                    <a:pt x="110" y="24"/>
                  </a:lnTo>
                  <a:lnTo>
                    <a:pt x="88" y="25"/>
                  </a:lnTo>
                  <a:lnTo>
                    <a:pt x="69" y="25"/>
                  </a:lnTo>
                  <a:lnTo>
                    <a:pt x="51" y="27"/>
                  </a:lnTo>
                  <a:lnTo>
                    <a:pt x="35" y="27"/>
                  </a:lnTo>
                  <a:lnTo>
                    <a:pt x="20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250" y="91"/>
                  </a:lnTo>
                  <a:lnTo>
                    <a:pt x="5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70" name="Freeform 78"/>
            <p:cNvSpPr>
              <a:spLocks/>
            </p:cNvSpPr>
            <p:nvPr/>
          </p:nvSpPr>
          <p:spPr bwMode="auto">
            <a:xfrm>
              <a:off x="3058" y="3550"/>
              <a:ext cx="464" cy="67"/>
            </a:xfrm>
            <a:custGeom>
              <a:avLst/>
              <a:gdLst/>
              <a:ahLst/>
              <a:cxnLst>
                <a:cxn ang="0">
                  <a:pos x="464" y="62"/>
                </a:cxn>
                <a:cxn ang="0">
                  <a:pos x="215" y="0"/>
                </a:cxn>
                <a:cxn ang="0">
                  <a:pos x="213" y="0"/>
                </a:cxn>
                <a:cxn ang="0">
                  <a:pos x="209" y="3"/>
                </a:cxn>
                <a:cxn ang="0">
                  <a:pos x="204" y="6"/>
                </a:cxn>
                <a:cxn ang="0">
                  <a:pos x="198" y="9"/>
                </a:cxn>
                <a:cxn ang="0">
                  <a:pos x="190" y="14"/>
                </a:cxn>
                <a:cxn ang="0">
                  <a:pos x="182" y="15"/>
                </a:cxn>
                <a:cxn ang="0">
                  <a:pos x="175" y="19"/>
                </a:cxn>
                <a:cxn ang="0">
                  <a:pos x="168" y="19"/>
                </a:cxn>
                <a:cxn ang="0">
                  <a:pos x="156" y="19"/>
                </a:cxn>
                <a:cxn ang="0">
                  <a:pos x="136" y="19"/>
                </a:cxn>
                <a:cxn ang="0">
                  <a:pos x="107" y="21"/>
                </a:cxn>
                <a:cxn ang="0">
                  <a:pos x="78" y="21"/>
                </a:cxn>
                <a:cxn ang="0">
                  <a:pos x="49" y="23"/>
                </a:cxn>
                <a:cxn ang="0">
                  <a:pos x="24" y="24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190" y="67"/>
                </a:cxn>
                <a:cxn ang="0">
                  <a:pos x="464" y="62"/>
                </a:cxn>
              </a:cxnLst>
              <a:rect l="0" t="0" r="r" b="b"/>
              <a:pathLst>
                <a:path w="464" h="67">
                  <a:moveTo>
                    <a:pt x="464" y="62"/>
                  </a:moveTo>
                  <a:lnTo>
                    <a:pt x="215" y="0"/>
                  </a:lnTo>
                  <a:lnTo>
                    <a:pt x="213" y="0"/>
                  </a:lnTo>
                  <a:lnTo>
                    <a:pt x="209" y="3"/>
                  </a:lnTo>
                  <a:lnTo>
                    <a:pt x="204" y="6"/>
                  </a:lnTo>
                  <a:lnTo>
                    <a:pt x="198" y="9"/>
                  </a:lnTo>
                  <a:lnTo>
                    <a:pt x="190" y="14"/>
                  </a:lnTo>
                  <a:lnTo>
                    <a:pt x="182" y="15"/>
                  </a:lnTo>
                  <a:lnTo>
                    <a:pt x="175" y="19"/>
                  </a:lnTo>
                  <a:lnTo>
                    <a:pt x="168" y="19"/>
                  </a:lnTo>
                  <a:lnTo>
                    <a:pt x="156" y="19"/>
                  </a:lnTo>
                  <a:lnTo>
                    <a:pt x="136" y="19"/>
                  </a:lnTo>
                  <a:lnTo>
                    <a:pt x="107" y="21"/>
                  </a:lnTo>
                  <a:lnTo>
                    <a:pt x="78" y="21"/>
                  </a:lnTo>
                  <a:lnTo>
                    <a:pt x="49" y="23"/>
                  </a:lnTo>
                  <a:lnTo>
                    <a:pt x="24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190" y="67"/>
                  </a:lnTo>
                  <a:lnTo>
                    <a:pt x="464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71" name="Freeform 79"/>
            <p:cNvSpPr>
              <a:spLocks/>
            </p:cNvSpPr>
            <p:nvPr/>
          </p:nvSpPr>
          <p:spPr bwMode="auto">
            <a:xfrm>
              <a:off x="3221" y="3590"/>
              <a:ext cx="323" cy="122"/>
            </a:xfrm>
            <a:custGeom>
              <a:avLst/>
              <a:gdLst/>
              <a:ahLst/>
              <a:cxnLst>
                <a:cxn ang="0">
                  <a:pos x="319" y="8"/>
                </a:cxn>
                <a:cxn ang="0">
                  <a:pos x="304" y="7"/>
                </a:cxn>
                <a:cxn ang="0">
                  <a:pos x="288" y="3"/>
                </a:cxn>
                <a:cxn ang="0">
                  <a:pos x="271" y="1"/>
                </a:cxn>
                <a:cxn ang="0">
                  <a:pos x="254" y="1"/>
                </a:cxn>
                <a:cxn ang="0">
                  <a:pos x="235" y="0"/>
                </a:cxn>
                <a:cxn ang="0">
                  <a:pos x="217" y="0"/>
                </a:cxn>
                <a:cxn ang="0">
                  <a:pos x="197" y="0"/>
                </a:cxn>
                <a:cxn ang="0">
                  <a:pos x="177" y="0"/>
                </a:cxn>
                <a:cxn ang="0">
                  <a:pos x="152" y="1"/>
                </a:cxn>
                <a:cxn ang="0">
                  <a:pos x="127" y="1"/>
                </a:cxn>
                <a:cxn ang="0">
                  <a:pos x="103" y="4"/>
                </a:cxn>
                <a:cxn ang="0">
                  <a:pos x="79" y="7"/>
                </a:cxn>
                <a:cxn ang="0">
                  <a:pos x="57" y="10"/>
                </a:cxn>
                <a:cxn ang="0">
                  <a:pos x="37" y="15"/>
                </a:cxn>
                <a:cxn ang="0">
                  <a:pos x="18" y="18"/>
                </a:cxn>
                <a:cxn ang="0">
                  <a:pos x="0" y="24"/>
                </a:cxn>
                <a:cxn ang="0">
                  <a:pos x="0" y="42"/>
                </a:cxn>
                <a:cxn ang="0">
                  <a:pos x="1" y="63"/>
                </a:cxn>
                <a:cxn ang="0">
                  <a:pos x="1" y="85"/>
                </a:cxn>
                <a:cxn ang="0">
                  <a:pos x="3" y="105"/>
                </a:cxn>
                <a:cxn ang="0">
                  <a:pos x="20" y="108"/>
                </a:cxn>
                <a:cxn ang="0">
                  <a:pos x="39" y="113"/>
                </a:cxn>
                <a:cxn ang="0">
                  <a:pos x="60" y="117"/>
                </a:cxn>
                <a:cxn ang="0">
                  <a:pos x="82" y="118"/>
                </a:cxn>
                <a:cxn ang="0">
                  <a:pos x="105" y="120"/>
                </a:cxn>
                <a:cxn ang="0">
                  <a:pos x="128" y="122"/>
                </a:cxn>
                <a:cxn ang="0">
                  <a:pos x="153" y="122"/>
                </a:cxn>
                <a:cxn ang="0">
                  <a:pos x="179" y="122"/>
                </a:cxn>
                <a:cxn ang="0">
                  <a:pos x="199" y="122"/>
                </a:cxn>
                <a:cxn ang="0">
                  <a:pos x="218" y="120"/>
                </a:cxn>
                <a:cxn ang="0">
                  <a:pos x="237" y="118"/>
                </a:cxn>
                <a:cxn ang="0">
                  <a:pos x="256" y="117"/>
                </a:cxn>
                <a:cxn ang="0">
                  <a:pos x="274" y="114"/>
                </a:cxn>
                <a:cxn ang="0">
                  <a:pos x="291" y="111"/>
                </a:cxn>
                <a:cxn ang="0">
                  <a:pos x="307" y="109"/>
                </a:cxn>
                <a:cxn ang="0">
                  <a:pos x="322" y="106"/>
                </a:cxn>
                <a:cxn ang="0">
                  <a:pos x="323" y="77"/>
                </a:cxn>
                <a:cxn ang="0">
                  <a:pos x="323" y="50"/>
                </a:cxn>
                <a:cxn ang="0">
                  <a:pos x="322" y="27"/>
                </a:cxn>
                <a:cxn ang="0">
                  <a:pos x="319" y="8"/>
                </a:cxn>
              </a:cxnLst>
              <a:rect l="0" t="0" r="r" b="b"/>
              <a:pathLst>
                <a:path w="323" h="122">
                  <a:moveTo>
                    <a:pt x="319" y="8"/>
                  </a:moveTo>
                  <a:lnTo>
                    <a:pt x="304" y="7"/>
                  </a:lnTo>
                  <a:lnTo>
                    <a:pt x="288" y="3"/>
                  </a:lnTo>
                  <a:lnTo>
                    <a:pt x="271" y="1"/>
                  </a:lnTo>
                  <a:lnTo>
                    <a:pt x="254" y="1"/>
                  </a:lnTo>
                  <a:lnTo>
                    <a:pt x="235" y="0"/>
                  </a:lnTo>
                  <a:lnTo>
                    <a:pt x="217" y="0"/>
                  </a:lnTo>
                  <a:lnTo>
                    <a:pt x="197" y="0"/>
                  </a:lnTo>
                  <a:lnTo>
                    <a:pt x="177" y="0"/>
                  </a:lnTo>
                  <a:lnTo>
                    <a:pt x="152" y="1"/>
                  </a:lnTo>
                  <a:lnTo>
                    <a:pt x="127" y="1"/>
                  </a:lnTo>
                  <a:lnTo>
                    <a:pt x="103" y="4"/>
                  </a:lnTo>
                  <a:lnTo>
                    <a:pt x="79" y="7"/>
                  </a:lnTo>
                  <a:lnTo>
                    <a:pt x="57" y="10"/>
                  </a:lnTo>
                  <a:lnTo>
                    <a:pt x="37" y="15"/>
                  </a:lnTo>
                  <a:lnTo>
                    <a:pt x="18" y="18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" y="63"/>
                  </a:lnTo>
                  <a:lnTo>
                    <a:pt x="1" y="85"/>
                  </a:lnTo>
                  <a:lnTo>
                    <a:pt x="3" y="105"/>
                  </a:lnTo>
                  <a:lnTo>
                    <a:pt x="20" y="108"/>
                  </a:lnTo>
                  <a:lnTo>
                    <a:pt x="39" y="113"/>
                  </a:lnTo>
                  <a:lnTo>
                    <a:pt x="60" y="117"/>
                  </a:lnTo>
                  <a:lnTo>
                    <a:pt x="82" y="118"/>
                  </a:lnTo>
                  <a:lnTo>
                    <a:pt x="105" y="120"/>
                  </a:lnTo>
                  <a:lnTo>
                    <a:pt x="128" y="122"/>
                  </a:lnTo>
                  <a:lnTo>
                    <a:pt x="153" y="122"/>
                  </a:lnTo>
                  <a:lnTo>
                    <a:pt x="179" y="122"/>
                  </a:lnTo>
                  <a:lnTo>
                    <a:pt x="199" y="122"/>
                  </a:lnTo>
                  <a:lnTo>
                    <a:pt x="218" y="120"/>
                  </a:lnTo>
                  <a:lnTo>
                    <a:pt x="237" y="118"/>
                  </a:lnTo>
                  <a:lnTo>
                    <a:pt x="256" y="117"/>
                  </a:lnTo>
                  <a:lnTo>
                    <a:pt x="274" y="114"/>
                  </a:lnTo>
                  <a:lnTo>
                    <a:pt x="291" y="111"/>
                  </a:lnTo>
                  <a:lnTo>
                    <a:pt x="307" y="109"/>
                  </a:lnTo>
                  <a:lnTo>
                    <a:pt x="322" y="106"/>
                  </a:lnTo>
                  <a:lnTo>
                    <a:pt x="323" y="77"/>
                  </a:lnTo>
                  <a:lnTo>
                    <a:pt x="323" y="50"/>
                  </a:lnTo>
                  <a:lnTo>
                    <a:pt x="322" y="27"/>
                  </a:lnTo>
                  <a:lnTo>
                    <a:pt x="3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72" name="Freeform 80"/>
            <p:cNvSpPr>
              <a:spLocks/>
            </p:cNvSpPr>
            <p:nvPr/>
          </p:nvSpPr>
          <p:spPr bwMode="auto">
            <a:xfrm>
              <a:off x="3237" y="3602"/>
              <a:ext cx="291" cy="79"/>
            </a:xfrm>
            <a:custGeom>
              <a:avLst/>
              <a:gdLst/>
              <a:ahLst/>
              <a:cxnLst>
                <a:cxn ang="0">
                  <a:pos x="291" y="59"/>
                </a:cxn>
                <a:cxn ang="0">
                  <a:pos x="291" y="44"/>
                </a:cxn>
                <a:cxn ang="0">
                  <a:pos x="289" y="29"/>
                </a:cxn>
                <a:cxn ang="0">
                  <a:pos x="288" y="17"/>
                </a:cxn>
                <a:cxn ang="0">
                  <a:pos x="287" y="6"/>
                </a:cxn>
                <a:cxn ang="0">
                  <a:pos x="273" y="5"/>
                </a:cxn>
                <a:cxn ang="0">
                  <a:pos x="258" y="3"/>
                </a:cxn>
                <a:cxn ang="0">
                  <a:pos x="243" y="1"/>
                </a:cxn>
                <a:cxn ang="0">
                  <a:pos x="228" y="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78" y="0"/>
                </a:cxn>
                <a:cxn ang="0">
                  <a:pos x="160" y="0"/>
                </a:cxn>
                <a:cxn ang="0">
                  <a:pos x="137" y="0"/>
                </a:cxn>
                <a:cxn ang="0">
                  <a:pos x="114" y="1"/>
                </a:cxn>
                <a:cxn ang="0">
                  <a:pos x="92" y="3"/>
                </a:cxn>
                <a:cxn ang="0">
                  <a:pos x="71" y="5"/>
                </a:cxn>
                <a:cxn ang="0">
                  <a:pos x="51" y="9"/>
                </a:cxn>
                <a:cxn ang="0">
                  <a:pos x="33" y="12"/>
                </a:cxn>
                <a:cxn ang="0">
                  <a:pos x="15" y="15"/>
                </a:cxn>
                <a:cxn ang="0">
                  <a:pos x="0" y="20"/>
                </a:cxn>
                <a:cxn ang="0">
                  <a:pos x="0" y="34"/>
                </a:cxn>
                <a:cxn ang="0">
                  <a:pos x="0" y="47"/>
                </a:cxn>
                <a:cxn ang="0">
                  <a:pos x="0" y="61"/>
                </a:cxn>
                <a:cxn ang="0">
                  <a:pos x="2" y="75"/>
                </a:cxn>
                <a:cxn ang="0">
                  <a:pos x="18" y="77"/>
                </a:cxn>
                <a:cxn ang="0">
                  <a:pos x="36" y="79"/>
                </a:cxn>
                <a:cxn ang="0">
                  <a:pos x="53" y="79"/>
                </a:cxn>
                <a:cxn ang="0">
                  <a:pos x="72" y="79"/>
                </a:cxn>
                <a:cxn ang="0">
                  <a:pos x="92" y="79"/>
                </a:cxn>
                <a:cxn ang="0">
                  <a:pos x="112" y="79"/>
                </a:cxn>
                <a:cxn ang="0">
                  <a:pos x="132" y="77"/>
                </a:cxn>
                <a:cxn ang="0">
                  <a:pos x="152" y="75"/>
                </a:cxn>
                <a:cxn ang="0">
                  <a:pos x="172" y="73"/>
                </a:cxn>
                <a:cxn ang="0">
                  <a:pos x="191" y="72"/>
                </a:cxn>
                <a:cxn ang="0">
                  <a:pos x="210" y="70"/>
                </a:cxn>
                <a:cxn ang="0">
                  <a:pos x="228" y="68"/>
                </a:cxn>
                <a:cxn ang="0">
                  <a:pos x="246" y="67"/>
                </a:cxn>
                <a:cxn ang="0">
                  <a:pos x="262" y="64"/>
                </a:cxn>
                <a:cxn ang="0">
                  <a:pos x="277" y="61"/>
                </a:cxn>
                <a:cxn ang="0">
                  <a:pos x="291" y="59"/>
                </a:cxn>
              </a:cxnLst>
              <a:rect l="0" t="0" r="r" b="b"/>
              <a:pathLst>
                <a:path w="291" h="79">
                  <a:moveTo>
                    <a:pt x="291" y="59"/>
                  </a:moveTo>
                  <a:lnTo>
                    <a:pt x="291" y="44"/>
                  </a:lnTo>
                  <a:lnTo>
                    <a:pt x="289" y="29"/>
                  </a:lnTo>
                  <a:lnTo>
                    <a:pt x="288" y="17"/>
                  </a:lnTo>
                  <a:lnTo>
                    <a:pt x="287" y="6"/>
                  </a:lnTo>
                  <a:lnTo>
                    <a:pt x="273" y="5"/>
                  </a:lnTo>
                  <a:lnTo>
                    <a:pt x="258" y="3"/>
                  </a:lnTo>
                  <a:lnTo>
                    <a:pt x="243" y="1"/>
                  </a:lnTo>
                  <a:lnTo>
                    <a:pt x="228" y="0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78" y="0"/>
                  </a:lnTo>
                  <a:lnTo>
                    <a:pt x="160" y="0"/>
                  </a:lnTo>
                  <a:lnTo>
                    <a:pt x="137" y="0"/>
                  </a:lnTo>
                  <a:lnTo>
                    <a:pt x="114" y="1"/>
                  </a:lnTo>
                  <a:lnTo>
                    <a:pt x="92" y="3"/>
                  </a:lnTo>
                  <a:lnTo>
                    <a:pt x="71" y="5"/>
                  </a:lnTo>
                  <a:lnTo>
                    <a:pt x="51" y="9"/>
                  </a:lnTo>
                  <a:lnTo>
                    <a:pt x="33" y="12"/>
                  </a:lnTo>
                  <a:lnTo>
                    <a:pt x="15" y="15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18" y="77"/>
                  </a:lnTo>
                  <a:lnTo>
                    <a:pt x="36" y="79"/>
                  </a:lnTo>
                  <a:lnTo>
                    <a:pt x="53" y="79"/>
                  </a:lnTo>
                  <a:lnTo>
                    <a:pt x="72" y="79"/>
                  </a:lnTo>
                  <a:lnTo>
                    <a:pt x="92" y="79"/>
                  </a:lnTo>
                  <a:lnTo>
                    <a:pt x="112" y="79"/>
                  </a:lnTo>
                  <a:lnTo>
                    <a:pt x="132" y="77"/>
                  </a:lnTo>
                  <a:lnTo>
                    <a:pt x="152" y="75"/>
                  </a:lnTo>
                  <a:lnTo>
                    <a:pt x="172" y="73"/>
                  </a:lnTo>
                  <a:lnTo>
                    <a:pt x="191" y="72"/>
                  </a:lnTo>
                  <a:lnTo>
                    <a:pt x="210" y="70"/>
                  </a:lnTo>
                  <a:lnTo>
                    <a:pt x="228" y="68"/>
                  </a:lnTo>
                  <a:lnTo>
                    <a:pt x="246" y="67"/>
                  </a:lnTo>
                  <a:lnTo>
                    <a:pt x="262" y="64"/>
                  </a:lnTo>
                  <a:lnTo>
                    <a:pt x="277" y="61"/>
                  </a:lnTo>
                  <a:lnTo>
                    <a:pt x="291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73" name="Freeform 81"/>
            <p:cNvSpPr>
              <a:spLocks/>
            </p:cNvSpPr>
            <p:nvPr/>
          </p:nvSpPr>
          <p:spPr bwMode="auto">
            <a:xfrm>
              <a:off x="2702" y="3493"/>
              <a:ext cx="546" cy="92"/>
            </a:xfrm>
            <a:custGeom>
              <a:avLst/>
              <a:gdLst/>
              <a:ahLst/>
              <a:cxnLst>
                <a:cxn ang="0">
                  <a:pos x="546" y="71"/>
                </a:cxn>
                <a:cxn ang="0">
                  <a:pos x="277" y="0"/>
                </a:cxn>
                <a:cxn ang="0">
                  <a:pos x="276" y="2"/>
                </a:cxn>
                <a:cxn ang="0">
                  <a:pos x="272" y="4"/>
                </a:cxn>
                <a:cxn ang="0">
                  <a:pos x="266" y="8"/>
                </a:cxn>
                <a:cxn ang="0">
                  <a:pos x="260" y="11"/>
                </a:cxn>
                <a:cxn ang="0">
                  <a:pos x="251" y="14"/>
                </a:cxn>
                <a:cxn ang="0">
                  <a:pos x="243" y="17"/>
                </a:cxn>
                <a:cxn ang="0">
                  <a:pos x="236" y="20"/>
                </a:cxn>
                <a:cxn ang="0">
                  <a:pos x="230" y="22"/>
                </a:cxn>
                <a:cxn ang="0">
                  <a:pos x="224" y="22"/>
                </a:cxn>
                <a:cxn ang="0">
                  <a:pos x="215" y="22"/>
                </a:cxn>
                <a:cxn ang="0">
                  <a:pos x="202" y="23"/>
                </a:cxn>
                <a:cxn ang="0">
                  <a:pos x="187" y="23"/>
                </a:cxn>
                <a:cxn ang="0">
                  <a:pos x="170" y="23"/>
                </a:cxn>
                <a:cxn ang="0">
                  <a:pos x="151" y="25"/>
                </a:cxn>
                <a:cxn ang="0">
                  <a:pos x="130" y="25"/>
                </a:cxn>
                <a:cxn ang="0">
                  <a:pos x="110" y="26"/>
                </a:cxn>
                <a:cxn ang="0">
                  <a:pos x="88" y="28"/>
                </a:cxn>
                <a:cxn ang="0">
                  <a:pos x="69" y="28"/>
                </a:cxn>
                <a:cxn ang="0">
                  <a:pos x="51" y="30"/>
                </a:cxn>
                <a:cxn ang="0">
                  <a:pos x="35" y="30"/>
                </a:cxn>
                <a:cxn ang="0">
                  <a:pos x="20" y="30"/>
                </a:cxn>
                <a:cxn ang="0">
                  <a:pos x="10" y="31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249" y="92"/>
                </a:cxn>
                <a:cxn ang="0">
                  <a:pos x="546" y="71"/>
                </a:cxn>
              </a:cxnLst>
              <a:rect l="0" t="0" r="r" b="b"/>
              <a:pathLst>
                <a:path w="546" h="92">
                  <a:moveTo>
                    <a:pt x="546" y="71"/>
                  </a:moveTo>
                  <a:lnTo>
                    <a:pt x="277" y="0"/>
                  </a:lnTo>
                  <a:lnTo>
                    <a:pt x="276" y="2"/>
                  </a:lnTo>
                  <a:lnTo>
                    <a:pt x="272" y="4"/>
                  </a:lnTo>
                  <a:lnTo>
                    <a:pt x="266" y="8"/>
                  </a:lnTo>
                  <a:lnTo>
                    <a:pt x="260" y="11"/>
                  </a:lnTo>
                  <a:lnTo>
                    <a:pt x="251" y="14"/>
                  </a:lnTo>
                  <a:lnTo>
                    <a:pt x="243" y="17"/>
                  </a:lnTo>
                  <a:lnTo>
                    <a:pt x="236" y="20"/>
                  </a:lnTo>
                  <a:lnTo>
                    <a:pt x="230" y="22"/>
                  </a:lnTo>
                  <a:lnTo>
                    <a:pt x="224" y="22"/>
                  </a:lnTo>
                  <a:lnTo>
                    <a:pt x="215" y="22"/>
                  </a:lnTo>
                  <a:lnTo>
                    <a:pt x="202" y="23"/>
                  </a:lnTo>
                  <a:lnTo>
                    <a:pt x="187" y="23"/>
                  </a:lnTo>
                  <a:lnTo>
                    <a:pt x="170" y="23"/>
                  </a:lnTo>
                  <a:lnTo>
                    <a:pt x="151" y="25"/>
                  </a:lnTo>
                  <a:lnTo>
                    <a:pt x="130" y="25"/>
                  </a:lnTo>
                  <a:lnTo>
                    <a:pt x="110" y="26"/>
                  </a:lnTo>
                  <a:lnTo>
                    <a:pt x="88" y="28"/>
                  </a:lnTo>
                  <a:lnTo>
                    <a:pt x="69" y="28"/>
                  </a:lnTo>
                  <a:lnTo>
                    <a:pt x="51" y="30"/>
                  </a:lnTo>
                  <a:lnTo>
                    <a:pt x="35" y="30"/>
                  </a:lnTo>
                  <a:lnTo>
                    <a:pt x="20" y="30"/>
                  </a:lnTo>
                  <a:lnTo>
                    <a:pt x="10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249" y="92"/>
                  </a:lnTo>
                  <a:lnTo>
                    <a:pt x="546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74" name="Freeform 82"/>
            <p:cNvSpPr>
              <a:spLocks/>
            </p:cNvSpPr>
            <p:nvPr/>
          </p:nvSpPr>
          <p:spPr bwMode="auto">
            <a:xfrm>
              <a:off x="2763" y="3504"/>
              <a:ext cx="465" cy="69"/>
            </a:xfrm>
            <a:custGeom>
              <a:avLst/>
              <a:gdLst/>
              <a:ahLst/>
              <a:cxnLst>
                <a:cxn ang="0">
                  <a:pos x="465" y="63"/>
                </a:cxn>
                <a:cxn ang="0">
                  <a:pos x="214" y="0"/>
                </a:cxn>
                <a:cxn ang="0">
                  <a:pos x="212" y="2"/>
                </a:cxn>
                <a:cxn ang="0">
                  <a:pos x="208" y="3"/>
                </a:cxn>
                <a:cxn ang="0">
                  <a:pos x="203" y="6"/>
                </a:cxn>
                <a:cxn ang="0">
                  <a:pos x="197" y="11"/>
                </a:cxn>
                <a:cxn ang="0">
                  <a:pos x="189" y="14"/>
                </a:cxn>
                <a:cxn ang="0">
                  <a:pos x="182" y="17"/>
                </a:cxn>
                <a:cxn ang="0">
                  <a:pos x="175" y="19"/>
                </a:cxn>
                <a:cxn ang="0">
                  <a:pos x="169" y="20"/>
                </a:cxn>
                <a:cxn ang="0">
                  <a:pos x="156" y="20"/>
                </a:cxn>
                <a:cxn ang="0">
                  <a:pos x="136" y="20"/>
                </a:cxn>
                <a:cxn ang="0">
                  <a:pos x="107" y="23"/>
                </a:cxn>
                <a:cxn ang="0">
                  <a:pos x="79" y="23"/>
                </a:cxn>
                <a:cxn ang="0">
                  <a:pos x="49" y="24"/>
                </a:cxn>
                <a:cxn ang="0">
                  <a:pos x="24" y="26"/>
                </a:cxn>
                <a:cxn ang="0">
                  <a:pos x="7" y="26"/>
                </a:cxn>
                <a:cxn ang="0">
                  <a:pos x="0" y="26"/>
                </a:cxn>
                <a:cxn ang="0">
                  <a:pos x="190" y="69"/>
                </a:cxn>
                <a:cxn ang="0">
                  <a:pos x="465" y="63"/>
                </a:cxn>
              </a:cxnLst>
              <a:rect l="0" t="0" r="r" b="b"/>
              <a:pathLst>
                <a:path w="465" h="69">
                  <a:moveTo>
                    <a:pt x="465" y="63"/>
                  </a:moveTo>
                  <a:lnTo>
                    <a:pt x="214" y="0"/>
                  </a:lnTo>
                  <a:lnTo>
                    <a:pt x="212" y="2"/>
                  </a:lnTo>
                  <a:lnTo>
                    <a:pt x="208" y="3"/>
                  </a:lnTo>
                  <a:lnTo>
                    <a:pt x="203" y="6"/>
                  </a:lnTo>
                  <a:lnTo>
                    <a:pt x="197" y="11"/>
                  </a:lnTo>
                  <a:lnTo>
                    <a:pt x="189" y="14"/>
                  </a:lnTo>
                  <a:lnTo>
                    <a:pt x="182" y="17"/>
                  </a:lnTo>
                  <a:lnTo>
                    <a:pt x="175" y="19"/>
                  </a:lnTo>
                  <a:lnTo>
                    <a:pt x="169" y="20"/>
                  </a:lnTo>
                  <a:lnTo>
                    <a:pt x="156" y="20"/>
                  </a:lnTo>
                  <a:lnTo>
                    <a:pt x="136" y="20"/>
                  </a:lnTo>
                  <a:lnTo>
                    <a:pt x="107" y="23"/>
                  </a:lnTo>
                  <a:lnTo>
                    <a:pt x="79" y="23"/>
                  </a:lnTo>
                  <a:lnTo>
                    <a:pt x="49" y="24"/>
                  </a:lnTo>
                  <a:lnTo>
                    <a:pt x="24" y="26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90" y="69"/>
                  </a:lnTo>
                  <a:lnTo>
                    <a:pt x="465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75" name="Freeform 83"/>
            <p:cNvSpPr>
              <a:spLocks/>
            </p:cNvSpPr>
            <p:nvPr/>
          </p:nvSpPr>
          <p:spPr bwMode="auto">
            <a:xfrm>
              <a:off x="2944" y="3545"/>
              <a:ext cx="325" cy="121"/>
            </a:xfrm>
            <a:custGeom>
              <a:avLst/>
              <a:gdLst/>
              <a:ahLst/>
              <a:cxnLst>
                <a:cxn ang="0">
                  <a:pos x="319" y="8"/>
                </a:cxn>
                <a:cxn ang="0">
                  <a:pos x="304" y="7"/>
                </a:cxn>
                <a:cxn ang="0">
                  <a:pos x="288" y="3"/>
                </a:cxn>
                <a:cxn ang="0">
                  <a:pos x="271" y="2"/>
                </a:cxn>
                <a:cxn ang="0">
                  <a:pos x="254" y="2"/>
                </a:cxn>
                <a:cxn ang="0">
                  <a:pos x="236" y="0"/>
                </a:cxn>
                <a:cxn ang="0">
                  <a:pos x="217" y="0"/>
                </a:cxn>
                <a:cxn ang="0">
                  <a:pos x="198" y="0"/>
                </a:cxn>
                <a:cxn ang="0">
                  <a:pos x="179" y="0"/>
                </a:cxn>
                <a:cxn ang="0">
                  <a:pos x="153" y="0"/>
                </a:cxn>
                <a:cxn ang="0">
                  <a:pos x="127" y="2"/>
                </a:cxn>
                <a:cxn ang="0">
                  <a:pos x="103" y="3"/>
                </a:cxn>
                <a:cxn ang="0">
                  <a:pos x="80" y="7"/>
                </a:cxn>
                <a:cxn ang="0">
                  <a:pos x="57" y="11"/>
                </a:cxn>
                <a:cxn ang="0">
                  <a:pos x="37" y="14"/>
                </a:cxn>
                <a:cxn ang="0">
                  <a:pos x="18" y="19"/>
                </a:cxn>
                <a:cxn ang="0">
                  <a:pos x="0" y="24"/>
                </a:cxn>
                <a:cxn ang="0">
                  <a:pos x="0" y="43"/>
                </a:cxn>
                <a:cxn ang="0">
                  <a:pos x="1" y="63"/>
                </a:cxn>
                <a:cxn ang="0">
                  <a:pos x="1" y="86"/>
                </a:cxn>
                <a:cxn ang="0">
                  <a:pos x="3" y="104"/>
                </a:cxn>
                <a:cxn ang="0">
                  <a:pos x="20" y="108"/>
                </a:cxn>
                <a:cxn ang="0">
                  <a:pos x="39" y="112"/>
                </a:cxn>
                <a:cxn ang="0">
                  <a:pos x="60" y="115"/>
                </a:cxn>
                <a:cxn ang="0">
                  <a:pos x="82" y="116"/>
                </a:cxn>
                <a:cxn ang="0">
                  <a:pos x="105" y="118"/>
                </a:cxn>
                <a:cxn ang="0">
                  <a:pos x="130" y="121"/>
                </a:cxn>
                <a:cxn ang="0">
                  <a:pos x="154" y="121"/>
                </a:cxn>
                <a:cxn ang="0">
                  <a:pos x="180" y="121"/>
                </a:cxn>
                <a:cxn ang="0">
                  <a:pos x="201" y="121"/>
                </a:cxn>
                <a:cxn ang="0">
                  <a:pos x="220" y="118"/>
                </a:cxn>
                <a:cxn ang="0">
                  <a:pos x="239" y="116"/>
                </a:cxn>
                <a:cxn ang="0">
                  <a:pos x="258" y="115"/>
                </a:cxn>
                <a:cxn ang="0">
                  <a:pos x="276" y="113"/>
                </a:cxn>
                <a:cxn ang="0">
                  <a:pos x="292" y="112"/>
                </a:cxn>
                <a:cxn ang="0">
                  <a:pos x="308" y="108"/>
                </a:cxn>
                <a:cxn ang="0">
                  <a:pos x="323" y="104"/>
                </a:cxn>
                <a:cxn ang="0">
                  <a:pos x="325" y="75"/>
                </a:cxn>
                <a:cxn ang="0">
                  <a:pos x="325" y="48"/>
                </a:cxn>
                <a:cxn ang="0">
                  <a:pos x="322" y="26"/>
                </a:cxn>
                <a:cxn ang="0">
                  <a:pos x="319" y="8"/>
                </a:cxn>
              </a:cxnLst>
              <a:rect l="0" t="0" r="r" b="b"/>
              <a:pathLst>
                <a:path w="325" h="121">
                  <a:moveTo>
                    <a:pt x="319" y="8"/>
                  </a:moveTo>
                  <a:lnTo>
                    <a:pt x="304" y="7"/>
                  </a:lnTo>
                  <a:lnTo>
                    <a:pt x="288" y="3"/>
                  </a:lnTo>
                  <a:lnTo>
                    <a:pt x="271" y="2"/>
                  </a:lnTo>
                  <a:lnTo>
                    <a:pt x="254" y="2"/>
                  </a:lnTo>
                  <a:lnTo>
                    <a:pt x="236" y="0"/>
                  </a:lnTo>
                  <a:lnTo>
                    <a:pt x="217" y="0"/>
                  </a:lnTo>
                  <a:lnTo>
                    <a:pt x="198" y="0"/>
                  </a:lnTo>
                  <a:lnTo>
                    <a:pt x="179" y="0"/>
                  </a:lnTo>
                  <a:lnTo>
                    <a:pt x="153" y="0"/>
                  </a:lnTo>
                  <a:lnTo>
                    <a:pt x="127" y="2"/>
                  </a:lnTo>
                  <a:lnTo>
                    <a:pt x="103" y="3"/>
                  </a:lnTo>
                  <a:lnTo>
                    <a:pt x="80" y="7"/>
                  </a:lnTo>
                  <a:lnTo>
                    <a:pt x="57" y="11"/>
                  </a:lnTo>
                  <a:lnTo>
                    <a:pt x="37" y="14"/>
                  </a:lnTo>
                  <a:lnTo>
                    <a:pt x="18" y="19"/>
                  </a:lnTo>
                  <a:lnTo>
                    <a:pt x="0" y="24"/>
                  </a:lnTo>
                  <a:lnTo>
                    <a:pt x="0" y="43"/>
                  </a:lnTo>
                  <a:lnTo>
                    <a:pt x="1" y="63"/>
                  </a:lnTo>
                  <a:lnTo>
                    <a:pt x="1" y="86"/>
                  </a:lnTo>
                  <a:lnTo>
                    <a:pt x="3" y="104"/>
                  </a:lnTo>
                  <a:lnTo>
                    <a:pt x="20" y="108"/>
                  </a:lnTo>
                  <a:lnTo>
                    <a:pt x="39" y="112"/>
                  </a:lnTo>
                  <a:lnTo>
                    <a:pt x="60" y="115"/>
                  </a:lnTo>
                  <a:lnTo>
                    <a:pt x="82" y="116"/>
                  </a:lnTo>
                  <a:lnTo>
                    <a:pt x="105" y="118"/>
                  </a:lnTo>
                  <a:lnTo>
                    <a:pt x="130" y="121"/>
                  </a:lnTo>
                  <a:lnTo>
                    <a:pt x="154" y="121"/>
                  </a:lnTo>
                  <a:lnTo>
                    <a:pt x="180" y="121"/>
                  </a:lnTo>
                  <a:lnTo>
                    <a:pt x="201" y="121"/>
                  </a:lnTo>
                  <a:lnTo>
                    <a:pt x="220" y="118"/>
                  </a:lnTo>
                  <a:lnTo>
                    <a:pt x="239" y="116"/>
                  </a:lnTo>
                  <a:lnTo>
                    <a:pt x="258" y="115"/>
                  </a:lnTo>
                  <a:lnTo>
                    <a:pt x="276" y="113"/>
                  </a:lnTo>
                  <a:lnTo>
                    <a:pt x="292" y="112"/>
                  </a:lnTo>
                  <a:lnTo>
                    <a:pt x="308" y="108"/>
                  </a:lnTo>
                  <a:lnTo>
                    <a:pt x="323" y="104"/>
                  </a:lnTo>
                  <a:lnTo>
                    <a:pt x="325" y="75"/>
                  </a:lnTo>
                  <a:lnTo>
                    <a:pt x="325" y="48"/>
                  </a:lnTo>
                  <a:lnTo>
                    <a:pt x="322" y="26"/>
                  </a:lnTo>
                  <a:lnTo>
                    <a:pt x="3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76" name="Freeform 84"/>
            <p:cNvSpPr>
              <a:spLocks/>
            </p:cNvSpPr>
            <p:nvPr/>
          </p:nvSpPr>
          <p:spPr bwMode="auto">
            <a:xfrm>
              <a:off x="2960" y="3556"/>
              <a:ext cx="292" cy="80"/>
            </a:xfrm>
            <a:custGeom>
              <a:avLst/>
              <a:gdLst/>
              <a:ahLst/>
              <a:cxnLst>
                <a:cxn ang="0">
                  <a:pos x="292" y="61"/>
                </a:cxn>
                <a:cxn ang="0">
                  <a:pos x="292" y="46"/>
                </a:cxn>
                <a:cxn ang="0">
                  <a:pos x="291" y="30"/>
                </a:cxn>
                <a:cxn ang="0">
                  <a:pos x="289" y="18"/>
                </a:cxn>
                <a:cxn ang="0">
                  <a:pos x="288" y="8"/>
                </a:cxn>
                <a:cxn ang="0">
                  <a:pos x="274" y="6"/>
                </a:cxn>
                <a:cxn ang="0">
                  <a:pos x="260" y="3"/>
                </a:cxn>
                <a:cxn ang="0">
                  <a:pos x="245" y="1"/>
                </a:cxn>
                <a:cxn ang="0">
                  <a:pos x="230" y="1"/>
                </a:cxn>
                <a:cxn ang="0">
                  <a:pos x="213" y="0"/>
                </a:cxn>
                <a:cxn ang="0">
                  <a:pos x="197" y="0"/>
                </a:cxn>
                <a:cxn ang="0">
                  <a:pos x="179" y="0"/>
                </a:cxn>
                <a:cxn ang="0">
                  <a:pos x="162" y="0"/>
                </a:cxn>
                <a:cxn ang="0">
                  <a:pos x="138" y="1"/>
                </a:cxn>
                <a:cxn ang="0">
                  <a:pos x="115" y="1"/>
                </a:cxn>
                <a:cxn ang="0">
                  <a:pos x="92" y="5"/>
                </a:cxn>
                <a:cxn ang="0">
                  <a:pos x="72" y="6"/>
                </a:cxn>
                <a:cxn ang="0">
                  <a:pos x="51" y="9"/>
                </a:cxn>
                <a:cxn ang="0">
                  <a:pos x="33" y="13"/>
                </a:cxn>
                <a:cxn ang="0">
                  <a:pos x="15" y="17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47"/>
                </a:cxn>
                <a:cxn ang="0">
                  <a:pos x="0" y="63"/>
                </a:cxn>
                <a:cxn ang="0">
                  <a:pos x="2" y="76"/>
                </a:cxn>
                <a:cxn ang="0">
                  <a:pos x="18" y="78"/>
                </a:cxn>
                <a:cxn ang="0">
                  <a:pos x="34" y="80"/>
                </a:cxn>
                <a:cxn ang="0">
                  <a:pos x="54" y="80"/>
                </a:cxn>
                <a:cxn ang="0">
                  <a:pos x="73" y="80"/>
                </a:cxn>
                <a:cxn ang="0">
                  <a:pos x="92" y="80"/>
                </a:cxn>
                <a:cxn ang="0">
                  <a:pos x="113" y="78"/>
                </a:cxn>
                <a:cxn ang="0">
                  <a:pos x="132" y="76"/>
                </a:cxn>
                <a:cxn ang="0">
                  <a:pos x="152" y="76"/>
                </a:cxn>
                <a:cxn ang="0">
                  <a:pos x="172" y="75"/>
                </a:cxn>
                <a:cxn ang="0">
                  <a:pos x="191" y="73"/>
                </a:cxn>
                <a:cxn ang="0">
                  <a:pos x="212" y="72"/>
                </a:cxn>
                <a:cxn ang="0">
                  <a:pos x="230" y="68"/>
                </a:cxn>
                <a:cxn ang="0">
                  <a:pos x="247" y="66"/>
                </a:cxn>
                <a:cxn ang="0">
                  <a:pos x="264" y="64"/>
                </a:cxn>
                <a:cxn ang="0">
                  <a:pos x="279" y="63"/>
                </a:cxn>
                <a:cxn ang="0">
                  <a:pos x="292" y="61"/>
                </a:cxn>
              </a:cxnLst>
              <a:rect l="0" t="0" r="r" b="b"/>
              <a:pathLst>
                <a:path w="292" h="80">
                  <a:moveTo>
                    <a:pt x="292" y="61"/>
                  </a:moveTo>
                  <a:lnTo>
                    <a:pt x="292" y="46"/>
                  </a:lnTo>
                  <a:lnTo>
                    <a:pt x="291" y="30"/>
                  </a:lnTo>
                  <a:lnTo>
                    <a:pt x="289" y="18"/>
                  </a:lnTo>
                  <a:lnTo>
                    <a:pt x="288" y="8"/>
                  </a:lnTo>
                  <a:lnTo>
                    <a:pt x="274" y="6"/>
                  </a:lnTo>
                  <a:lnTo>
                    <a:pt x="260" y="3"/>
                  </a:lnTo>
                  <a:lnTo>
                    <a:pt x="245" y="1"/>
                  </a:lnTo>
                  <a:lnTo>
                    <a:pt x="230" y="1"/>
                  </a:lnTo>
                  <a:lnTo>
                    <a:pt x="213" y="0"/>
                  </a:lnTo>
                  <a:lnTo>
                    <a:pt x="197" y="0"/>
                  </a:lnTo>
                  <a:lnTo>
                    <a:pt x="179" y="0"/>
                  </a:lnTo>
                  <a:lnTo>
                    <a:pt x="162" y="0"/>
                  </a:lnTo>
                  <a:lnTo>
                    <a:pt x="138" y="1"/>
                  </a:lnTo>
                  <a:lnTo>
                    <a:pt x="115" y="1"/>
                  </a:lnTo>
                  <a:lnTo>
                    <a:pt x="92" y="5"/>
                  </a:lnTo>
                  <a:lnTo>
                    <a:pt x="72" y="6"/>
                  </a:lnTo>
                  <a:lnTo>
                    <a:pt x="51" y="9"/>
                  </a:lnTo>
                  <a:lnTo>
                    <a:pt x="33" y="13"/>
                  </a:lnTo>
                  <a:lnTo>
                    <a:pt x="15" y="17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18" y="78"/>
                  </a:lnTo>
                  <a:lnTo>
                    <a:pt x="34" y="80"/>
                  </a:lnTo>
                  <a:lnTo>
                    <a:pt x="54" y="80"/>
                  </a:lnTo>
                  <a:lnTo>
                    <a:pt x="73" y="80"/>
                  </a:lnTo>
                  <a:lnTo>
                    <a:pt x="92" y="80"/>
                  </a:lnTo>
                  <a:lnTo>
                    <a:pt x="113" y="78"/>
                  </a:lnTo>
                  <a:lnTo>
                    <a:pt x="132" y="76"/>
                  </a:lnTo>
                  <a:lnTo>
                    <a:pt x="152" y="76"/>
                  </a:lnTo>
                  <a:lnTo>
                    <a:pt x="172" y="75"/>
                  </a:lnTo>
                  <a:lnTo>
                    <a:pt x="191" y="73"/>
                  </a:lnTo>
                  <a:lnTo>
                    <a:pt x="212" y="72"/>
                  </a:lnTo>
                  <a:lnTo>
                    <a:pt x="230" y="68"/>
                  </a:lnTo>
                  <a:lnTo>
                    <a:pt x="247" y="66"/>
                  </a:lnTo>
                  <a:lnTo>
                    <a:pt x="264" y="64"/>
                  </a:lnTo>
                  <a:lnTo>
                    <a:pt x="279" y="63"/>
                  </a:lnTo>
                  <a:lnTo>
                    <a:pt x="292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77" name="Freeform 85"/>
            <p:cNvSpPr>
              <a:spLocks/>
            </p:cNvSpPr>
            <p:nvPr/>
          </p:nvSpPr>
          <p:spPr bwMode="auto">
            <a:xfrm>
              <a:off x="4142" y="3447"/>
              <a:ext cx="26" cy="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19"/>
                </a:cxn>
                <a:cxn ang="0">
                  <a:pos x="26" y="19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26" h="19">
                  <a:moveTo>
                    <a:pt x="0" y="5"/>
                  </a:moveTo>
                  <a:lnTo>
                    <a:pt x="9" y="19"/>
                  </a:lnTo>
                  <a:lnTo>
                    <a:pt x="26" y="19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78" name="Freeform 86"/>
            <p:cNvSpPr>
              <a:spLocks/>
            </p:cNvSpPr>
            <p:nvPr/>
          </p:nvSpPr>
          <p:spPr bwMode="auto">
            <a:xfrm>
              <a:off x="4170" y="3444"/>
              <a:ext cx="28" cy="2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7" y="22"/>
                </a:cxn>
                <a:cxn ang="0">
                  <a:pos x="10" y="22"/>
                </a:cxn>
                <a:cxn ang="0">
                  <a:pos x="15" y="20"/>
                </a:cxn>
                <a:cxn ang="0">
                  <a:pos x="22" y="19"/>
                </a:cxn>
                <a:cxn ang="0">
                  <a:pos x="26" y="17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3"/>
                </a:cxn>
              </a:cxnLst>
              <a:rect l="0" t="0" r="r" b="b"/>
              <a:pathLst>
                <a:path w="28" h="22">
                  <a:moveTo>
                    <a:pt x="2" y="3"/>
                  </a:moveTo>
                  <a:lnTo>
                    <a:pt x="7" y="22"/>
                  </a:lnTo>
                  <a:lnTo>
                    <a:pt x="10" y="22"/>
                  </a:lnTo>
                  <a:lnTo>
                    <a:pt x="15" y="20"/>
                  </a:lnTo>
                  <a:lnTo>
                    <a:pt x="22" y="19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79" name="Freeform 87"/>
            <p:cNvSpPr>
              <a:spLocks/>
            </p:cNvSpPr>
            <p:nvPr/>
          </p:nvSpPr>
          <p:spPr bwMode="auto">
            <a:xfrm>
              <a:off x="3476" y="3603"/>
              <a:ext cx="7" cy="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1"/>
                </a:cxn>
                <a:cxn ang="0">
                  <a:pos x="6" y="31"/>
                </a:cxn>
                <a:cxn ang="0">
                  <a:pos x="7" y="57"/>
                </a:cxn>
                <a:cxn ang="0">
                  <a:pos x="6" y="74"/>
                </a:cxn>
                <a:cxn ang="0">
                  <a:pos x="4" y="69"/>
                </a:cxn>
                <a:cxn ang="0">
                  <a:pos x="1" y="41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7" h="74">
                  <a:moveTo>
                    <a:pt x="4" y="0"/>
                  </a:moveTo>
                  <a:lnTo>
                    <a:pt x="4" y="11"/>
                  </a:lnTo>
                  <a:lnTo>
                    <a:pt x="6" y="31"/>
                  </a:lnTo>
                  <a:lnTo>
                    <a:pt x="7" y="57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1" y="41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0" name="Freeform 88"/>
            <p:cNvSpPr>
              <a:spLocks/>
            </p:cNvSpPr>
            <p:nvPr/>
          </p:nvSpPr>
          <p:spPr bwMode="auto">
            <a:xfrm>
              <a:off x="3213" y="3557"/>
              <a:ext cx="8" cy="7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0"/>
                </a:cxn>
                <a:cxn ang="0">
                  <a:pos x="7" y="33"/>
                </a:cxn>
                <a:cxn ang="0">
                  <a:pos x="8" y="57"/>
                </a:cxn>
                <a:cxn ang="0">
                  <a:pos x="7" y="74"/>
                </a:cxn>
                <a:cxn ang="0">
                  <a:pos x="4" y="69"/>
                </a:cxn>
                <a:cxn ang="0">
                  <a:pos x="2" y="41"/>
                </a:cxn>
                <a:cxn ang="0">
                  <a:pos x="1" y="14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8" h="74">
                  <a:moveTo>
                    <a:pt x="5" y="0"/>
                  </a:moveTo>
                  <a:lnTo>
                    <a:pt x="5" y="10"/>
                  </a:lnTo>
                  <a:lnTo>
                    <a:pt x="7" y="33"/>
                  </a:lnTo>
                  <a:lnTo>
                    <a:pt x="8" y="57"/>
                  </a:lnTo>
                  <a:lnTo>
                    <a:pt x="7" y="74"/>
                  </a:lnTo>
                  <a:lnTo>
                    <a:pt x="4" y="69"/>
                  </a:lnTo>
                  <a:lnTo>
                    <a:pt x="2" y="41"/>
                  </a:lnTo>
                  <a:lnTo>
                    <a:pt x="1" y="14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1" name="Freeform 89"/>
            <p:cNvSpPr>
              <a:spLocks/>
            </p:cNvSpPr>
            <p:nvPr/>
          </p:nvSpPr>
          <p:spPr bwMode="auto">
            <a:xfrm>
              <a:off x="1667" y="3379"/>
              <a:ext cx="449" cy="111"/>
            </a:xfrm>
            <a:custGeom>
              <a:avLst/>
              <a:gdLst/>
              <a:ahLst/>
              <a:cxnLst>
                <a:cxn ang="0">
                  <a:pos x="449" y="111"/>
                </a:cxn>
                <a:cxn ang="0">
                  <a:pos x="444" y="110"/>
                </a:cxn>
                <a:cxn ang="0">
                  <a:pos x="430" y="108"/>
                </a:cxn>
                <a:cxn ang="0">
                  <a:pos x="408" y="102"/>
                </a:cxn>
                <a:cxn ang="0">
                  <a:pos x="382" y="98"/>
                </a:cxn>
                <a:cxn ang="0">
                  <a:pos x="355" y="90"/>
                </a:cxn>
                <a:cxn ang="0">
                  <a:pos x="327" y="85"/>
                </a:cxn>
                <a:cxn ang="0">
                  <a:pos x="303" y="79"/>
                </a:cxn>
                <a:cxn ang="0">
                  <a:pos x="283" y="73"/>
                </a:cxn>
                <a:cxn ang="0">
                  <a:pos x="261" y="67"/>
                </a:cxn>
                <a:cxn ang="0">
                  <a:pos x="231" y="56"/>
                </a:cxn>
                <a:cxn ang="0">
                  <a:pos x="197" y="44"/>
                </a:cxn>
                <a:cxn ang="0">
                  <a:pos x="163" y="32"/>
                </a:cxn>
                <a:cxn ang="0">
                  <a:pos x="128" y="22"/>
                </a:cxn>
                <a:cxn ang="0">
                  <a:pos x="99" y="12"/>
                </a:cxn>
                <a:cxn ang="0">
                  <a:pos x="79" y="5"/>
                </a:cxn>
                <a:cxn ang="0">
                  <a:pos x="69" y="3"/>
                </a:cxn>
                <a:cxn ang="0">
                  <a:pos x="67" y="3"/>
                </a:cxn>
                <a:cxn ang="0">
                  <a:pos x="61" y="1"/>
                </a:cxn>
                <a:cxn ang="0">
                  <a:pos x="56" y="1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7" y="1"/>
                </a:cxn>
                <a:cxn ang="0">
                  <a:pos x="14" y="5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8" y="8"/>
                </a:cxn>
                <a:cxn ang="0">
                  <a:pos x="16" y="6"/>
                </a:cxn>
                <a:cxn ang="0">
                  <a:pos x="27" y="5"/>
                </a:cxn>
                <a:cxn ang="0">
                  <a:pos x="38" y="5"/>
                </a:cxn>
                <a:cxn ang="0">
                  <a:pos x="48" y="3"/>
                </a:cxn>
                <a:cxn ang="0">
                  <a:pos x="56" y="3"/>
                </a:cxn>
                <a:cxn ang="0">
                  <a:pos x="61" y="5"/>
                </a:cxn>
                <a:cxn ang="0">
                  <a:pos x="65" y="6"/>
                </a:cxn>
                <a:cxn ang="0">
                  <a:pos x="74" y="10"/>
                </a:cxn>
                <a:cxn ang="0">
                  <a:pos x="85" y="13"/>
                </a:cxn>
                <a:cxn ang="0">
                  <a:pos x="99" y="18"/>
                </a:cxn>
                <a:cxn ang="0">
                  <a:pos x="116" y="24"/>
                </a:cxn>
                <a:cxn ang="0">
                  <a:pos x="135" y="30"/>
                </a:cxn>
                <a:cxn ang="0">
                  <a:pos x="155" y="38"/>
                </a:cxn>
                <a:cxn ang="0">
                  <a:pos x="175" y="44"/>
                </a:cxn>
                <a:cxn ang="0">
                  <a:pos x="195" y="49"/>
                </a:cxn>
                <a:cxn ang="0">
                  <a:pos x="214" y="56"/>
                </a:cxn>
                <a:cxn ang="0">
                  <a:pos x="234" y="63"/>
                </a:cxn>
                <a:cxn ang="0">
                  <a:pos x="250" y="68"/>
                </a:cxn>
                <a:cxn ang="0">
                  <a:pos x="263" y="72"/>
                </a:cxn>
                <a:cxn ang="0">
                  <a:pos x="273" y="75"/>
                </a:cxn>
                <a:cxn ang="0">
                  <a:pos x="280" y="79"/>
                </a:cxn>
                <a:cxn ang="0">
                  <a:pos x="283" y="79"/>
                </a:cxn>
                <a:cxn ang="0">
                  <a:pos x="289" y="81"/>
                </a:cxn>
                <a:cxn ang="0">
                  <a:pos x="306" y="84"/>
                </a:cxn>
                <a:cxn ang="0">
                  <a:pos x="330" y="90"/>
                </a:cxn>
                <a:cxn ang="0">
                  <a:pos x="359" y="98"/>
                </a:cxn>
                <a:cxn ang="0">
                  <a:pos x="387" y="102"/>
                </a:cxn>
                <a:cxn ang="0">
                  <a:pos x="415" y="108"/>
                </a:cxn>
                <a:cxn ang="0">
                  <a:pos x="436" y="111"/>
                </a:cxn>
                <a:cxn ang="0">
                  <a:pos x="449" y="111"/>
                </a:cxn>
              </a:cxnLst>
              <a:rect l="0" t="0" r="r" b="b"/>
              <a:pathLst>
                <a:path w="449" h="111">
                  <a:moveTo>
                    <a:pt x="449" y="111"/>
                  </a:moveTo>
                  <a:lnTo>
                    <a:pt x="444" y="110"/>
                  </a:lnTo>
                  <a:lnTo>
                    <a:pt x="430" y="108"/>
                  </a:lnTo>
                  <a:lnTo>
                    <a:pt x="408" y="102"/>
                  </a:lnTo>
                  <a:lnTo>
                    <a:pt x="382" y="98"/>
                  </a:lnTo>
                  <a:lnTo>
                    <a:pt x="355" y="90"/>
                  </a:lnTo>
                  <a:lnTo>
                    <a:pt x="327" y="85"/>
                  </a:lnTo>
                  <a:lnTo>
                    <a:pt x="303" y="79"/>
                  </a:lnTo>
                  <a:lnTo>
                    <a:pt x="283" y="73"/>
                  </a:lnTo>
                  <a:lnTo>
                    <a:pt x="261" y="67"/>
                  </a:lnTo>
                  <a:lnTo>
                    <a:pt x="231" y="56"/>
                  </a:lnTo>
                  <a:lnTo>
                    <a:pt x="197" y="44"/>
                  </a:lnTo>
                  <a:lnTo>
                    <a:pt x="163" y="32"/>
                  </a:lnTo>
                  <a:lnTo>
                    <a:pt x="128" y="22"/>
                  </a:lnTo>
                  <a:lnTo>
                    <a:pt x="99" y="12"/>
                  </a:lnTo>
                  <a:lnTo>
                    <a:pt x="79" y="5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14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8" y="8"/>
                  </a:lnTo>
                  <a:lnTo>
                    <a:pt x="16" y="6"/>
                  </a:lnTo>
                  <a:lnTo>
                    <a:pt x="27" y="5"/>
                  </a:lnTo>
                  <a:lnTo>
                    <a:pt x="38" y="5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61" y="5"/>
                  </a:lnTo>
                  <a:lnTo>
                    <a:pt x="65" y="6"/>
                  </a:lnTo>
                  <a:lnTo>
                    <a:pt x="74" y="10"/>
                  </a:lnTo>
                  <a:lnTo>
                    <a:pt x="85" y="13"/>
                  </a:lnTo>
                  <a:lnTo>
                    <a:pt x="99" y="18"/>
                  </a:lnTo>
                  <a:lnTo>
                    <a:pt x="116" y="24"/>
                  </a:lnTo>
                  <a:lnTo>
                    <a:pt x="135" y="30"/>
                  </a:lnTo>
                  <a:lnTo>
                    <a:pt x="155" y="38"/>
                  </a:lnTo>
                  <a:lnTo>
                    <a:pt x="175" y="44"/>
                  </a:lnTo>
                  <a:lnTo>
                    <a:pt x="195" y="49"/>
                  </a:lnTo>
                  <a:lnTo>
                    <a:pt x="214" y="56"/>
                  </a:lnTo>
                  <a:lnTo>
                    <a:pt x="234" y="63"/>
                  </a:lnTo>
                  <a:lnTo>
                    <a:pt x="250" y="68"/>
                  </a:lnTo>
                  <a:lnTo>
                    <a:pt x="263" y="72"/>
                  </a:lnTo>
                  <a:lnTo>
                    <a:pt x="273" y="75"/>
                  </a:lnTo>
                  <a:lnTo>
                    <a:pt x="280" y="79"/>
                  </a:lnTo>
                  <a:lnTo>
                    <a:pt x="283" y="79"/>
                  </a:lnTo>
                  <a:lnTo>
                    <a:pt x="289" y="81"/>
                  </a:lnTo>
                  <a:lnTo>
                    <a:pt x="306" y="84"/>
                  </a:lnTo>
                  <a:lnTo>
                    <a:pt x="330" y="90"/>
                  </a:lnTo>
                  <a:lnTo>
                    <a:pt x="359" y="98"/>
                  </a:lnTo>
                  <a:lnTo>
                    <a:pt x="387" y="102"/>
                  </a:lnTo>
                  <a:lnTo>
                    <a:pt x="415" y="108"/>
                  </a:lnTo>
                  <a:lnTo>
                    <a:pt x="436" y="111"/>
                  </a:lnTo>
                  <a:lnTo>
                    <a:pt x="449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2" name="Freeform 90"/>
            <p:cNvSpPr>
              <a:spLocks/>
            </p:cNvSpPr>
            <p:nvPr/>
          </p:nvSpPr>
          <p:spPr bwMode="auto">
            <a:xfrm>
              <a:off x="1846" y="2941"/>
              <a:ext cx="174" cy="501"/>
            </a:xfrm>
            <a:custGeom>
              <a:avLst/>
              <a:gdLst/>
              <a:ahLst/>
              <a:cxnLst>
                <a:cxn ang="0">
                  <a:pos x="64" y="7"/>
                </a:cxn>
                <a:cxn ang="0">
                  <a:pos x="155" y="448"/>
                </a:cxn>
                <a:cxn ang="0">
                  <a:pos x="174" y="50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64" y="7"/>
                </a:cxn>
              </a:cxnLst>
              <a:rect l="0" t="0" r="r" b="b"/>
              <a:pathLst>
                <a:path w="174" h="501">
                  <a:moveTo>
                    <a:pt x="64" y="7"/>
                  </a:moveTo>
                  <a:lnTo>
                    <a:pt x="155" y="448"/>
                  </a:lnTo>
                  <a:lnTo>
                    <a:pt x="174" y="50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3" name="Freeform 91"/>
            <p:cNvSpPr>
              <a:spLocks/>
            </p:cNvSpPr>
            <p:nvPr/>
          </p:nvSpPr>
          <p:spPr bwMode="auto">
            <a:xfrm>
              <a:off x="3844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4" name="Freeform 92"/>
            <p:cNvSpPr>
              <a:spLocks/>
            </p:cNvSpPr>
            <p:nvPr/>
          </p:nvSpPr>
          <p:spPr bwMode="auto">
            <a:xfrm>
              <a:off x="3814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5" name="Freeform 93"/>
            <p:cNvSpPr>
              <a:spLocks/>
            </p:cNvSpPr>
            <p:nvPr/>
          </p:nvSpPr>
          <p:spPr bwMode="auto">
            <a:xfrm>
              <a:off x="3783" y="3477"/>
              <a:ext cx="18" cy="32"/>
            </a:xfrm>
            <a:custGeom>
              <a:avLst/>
              <a:gdLst/>
              <a:ahLst/>
              <a:cxnLst>
                <a:cxn ang="0">
                  <a:pos x="10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8" y="22"/>
                </a:cxn>
                <a:cxn ang="0">
                  <a:pos x="18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10" y="32"/>
                </a:cxn>
              </a:cxnLst>
              <a:rect l="0" t="0" r="r" b="b"/>
              <a:pathLst>
                <a:path w="18" h="32">
                  <a:moveTo>
                    <a:pt x="10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8" y="22"/>
                  </a:lnTo>
                  <a:lnTo>
                    <a:pt x="18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6" name="Freeform 94"/>
            <p:cNvSpPr>
              <a:spLocks/>
            </p:cNvSpPr>
            <p:nvPr/>
          </p:nvSpPr>
          <p:spPr bwMode="auto">
            <a:xfrm>
              <a:off x="3753" y="3477"/>
              <a:ext cx="18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8" y="22"/>
                </a:cxn>
                <a:cxn ang="0">
                  <a:pos x="18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8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8" y="2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7" name="Freeform 95"/>
            <p:cNvSpPr>
              <a:spLocks/>
            </p:cNvSpPr>
            <p:nvPr/>
          </p:nvSpPr>
          <p:spPr bwMode="auto">
            <a:xfrm>
              <a:off x="372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8" name="Freeform 96"/>
            <p:cNvSpPr>
              <a:spLocks/>
            </p:cNvSpPr>
            <p:nvPr/>
          </p:nvSpPr>
          <p:spPr bwMode="auto">
            <a:xfrm>
              <a:off x="369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89" name="Freeform 97"/>
            <p:cNvSpPr>
              <a:spLocks/>
            </p:cNvSpPr>
            <p:nvPr/>
          </p:nvSpPr>
          <p:spPr bwMode="auto">
            <a:xfrm>
              <a:off x="366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0" name="Freeform 98"/>
            <p:cNvSpPr>
              <a:spLocks/>
            </p:cNvSpPr>
            <p:nvPr/>
          </p:nvSpPr>
          <p:spPr bwMode="auto">
            <a:xfrm>
              <a:off x="363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1" name="Freeform 99"/>
            <p:cNvSpPr>
              <a:spLocks/>
            </p:cNvSpPr>
            <p:nvPr/>
          </p:nvSpPr>
          <p:spPr bwMode="auto">
            <a:xfrm>
              <a:off x="360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2" name="Freeform 100"/>
            <p:cNvSpPr>
              <a:spLocks/>
            </p:cNvSpPr>
            <p:nvPr/>
          </p:nvSpPr>
          <p:spPr bwMode="auto">
            <a:xfrm>
              <a:off x="357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3" name="Freeform 101"/>
            <p:cNvSpPr>
              <a:spLocks/>
            </p:cNvSpPr>
            <p:nvPr/>
          </p:nvSpPr>
          <p:spPr bwMode="auto">
            <a:xfrm>
              <a:off x="354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4" name="Freeform 102"/>
            <p:cNvSpPr>
              <a:spLocks/>
            </p:cNvSpPr>
            <p:nvPr/>
          </p:nvSpPr>
          <p:spPr bwMode="auto">
            <a:xfrm>
              <a:off x="351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5" name="Freeform 103"/>
            <p:cNvSpPr>
              <a:spLocks/>
            </p:cNvSpPr>
            <p:nvPr/>
          </p:nvSpPr>
          <p:spPr bwMode="auto">
            <a:xfrm>
              <a:off x="348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6" name="Freeform 104"/>
            <p:cNvSpPr>
              <a:spLocks/>
            </p:cNvSpPr>
            <p:nvPr/>
          </p:nvSpPr>
          <p:spPr bwMode="auto">
            <a:xfrm>
              <a:off x="345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7" name="Freeform 105"/>
            <p:cNvSpPr>
              <a:spLocks/>
            </p:cNvSpPr>
            <p:nvPr/>
          </p:nvSpPr>
          <p:spPr bwMode="auto">
            <a:xfrm>
              <a:off x="342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8" name="Freeform 106"/>
            <p:cNvSpPr>
              <a:spLocks/>
            </p:cNvSpPr>
            <p:nvPr/>
          </p:nvSpPr>
          <p:spPr bwMode="auto">
            <a:xfrm>
              <a:off x="339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9" name="Freeform 107"/>
            <p:cNvSpPr>
              <a:spLocks/>
            </p:cNvSpPr>
            <p:nvPr/>
          </p:nvSpPr>
          <p:spPr bwMode="auto">
            <a:xfrm>
              <a:off x="3362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0" name="Freeform 108"/>
            <p:cNvSpPr>
              <a:spLocks/>
            </p:cNvSpPr>
            <p:nvPr/>
          </p:nvSpPr>
          <p:spPr bwMode="auto">
            <a:xfrm>
              <a:off x="3333" y="3477"/>
              <a:ext cx="16" cy="32"/>
            </a:xfrm>
            <a:custGeom>
              <a:avLst/>
              <a:gdLst/>
              <a:ahLst/>
              <a:cxnLst>
                <a:cxn ang="0">
                  <a:pos x="7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32"/>
                </a:cxn>
                <a:cxn ang="0">
                  <a:pos x="7" y="32"/>
                </a:cxn>
              </a:cxnLst>
              <a:rect l="0" t="0" r="r" b="b"/>
              <a:pathLst>
                <a:path w="16" h="32">
                  <a:moveTo>
                    <a:pt x="7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1" name="Freeform 109"/>
            <p:cNvSpPr>
              <a:spLocks/>
            </p:cNvSpPr>
            <p:nvPr/>
          </p:nvSpPr>
          <p:spPr bwMode="auto">
            <a:xfrm>
              <a:off x="330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2" name="Freeform 110"/>
            <p:cNvSpPr>
              <a:spLocks/>
            </p:cNvSpPr>
            <p:nvPr/>
          </p:nvSpPr>
          <p:spPr bwMode="auto">
            <a:xfrm>
              <a:off x="327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3" name="Freeform 111"/>
            <p:cNvSpPr>
              <a:spLocks/>
            </p:cNvSpPr>
            <p:nvPr/>
          </p:nvSpPr>
          <p:spPr bwMode="auto">
            <a:xfrm>
              <a:off x="324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4" name="Freeform 112"/>
            <p:cNvSpPr>
              <a:spLocks/>
            </p:cNvSpPr>
            <p:nvPr/>
          </p:nvSpPr>
          <p:spPr bwMode="auto">
            <a:xfrm>
              <a:off x="321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5" name="Freeform 113"/>
            <p:cNvSpPr>
              <a:spLocks/>
            </p:cNvSpPr>
            <p:nvPr/>
          </p:nvSpPr>
          <p:spPr bwMode="auto">
            <a:xfrm>
              <a:off x="318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6" name="Freeform 114"/>
            <p:cNvSpPr>
              <a:spLocks/>
            </p:cNvSpPr>
            <p:nvPr/>
          </p:nvSpPr>
          <p:spPr bwMode="auto">
            <a:xfrm>
              <a:off x="315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7" name="Freeform 115"/>
            <p:cNvSpPr>
              <a:spLocks/>
            </p:cNvSpPr>
            <p:nvPr/>
          </p:nvSpPr>
          <p:spPr bwMode="auto">
            <a:xfrm>
              <a:off x="312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8" name="Freeform 116"/>
            <p:cNvSpPr>
              <a:spLocks/>
            </p:cNvSpPr>
            <p:nvPr/>
          </p:nvSpPr>
          <p:spPr bwMode="auto">
            <a:xfrm>
              <a:off x="309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09" name="Freeform 117"/>
            <p:cNvSpPr>
              <a:spLocks/>
            </p:cNvSpPr>
            <p:nvPr/>
          </p:nvSpPr>
          <p:spPr bwMode="auto">
            <a:xfrm>
              <a:off x="250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1"/>
                </a:cxn>
                <a:cxn ang="0">
                  <a:pos x="15" y="29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1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0" name="Freeform 118"/>
            <p:cNvSpPr>
              <a:spLocks/>
            </p:cNvSpPr>
            <p:nvPr/>
          </p:nvSpPr>
          <p:spPr bwMode="auto">
            <a:xfrm>
              <a:off x="247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1"/>
                </a:cxn>
                <a:cxn ang="0">
                  <a:pos x="15" y="29"/>
                </a:cxn>
                <a:cxn ang="0">
                  <a:pos x="17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1"/>
                  </a:lnTo>
                  <a:lnTo>
                    <a:pt x="15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1" name="Freeform 119"/>
            <p:cNvSpPr>
              <a:spLocks/>
            </p:cNvSpPr>
            <p:nvPr/>
          </p:nvSpPr>
          <p:spPr bwMode="auto">
            <a:xfrm>
              <a:off x="244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1"/>
                </a:cxn>
                <a:cxn ang="0">
                  <a:pos x="15" y="29"/>
                </a:cxn>
                <a:cxn ang="0">
                  <a:pos x="17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1"/>
                  </a:lnTo>
                  <a:lnTo>
                    <a:pt x="15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2" name="Freeform 120"/>
            <p:cNvSpPr>
              <a:spLocks/>
            </p:cNvSpPr>
            <p:nvPr/>
          </p:nvSpPr>
          <p:spPr bwMode="auto">
            <a:xfrm>
              <a:off x="241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4" y="29"/>
                </a:cxn>
                <a:cxn ang="0">
                  <a:pos x="15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5" y="7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1" y="31"/>
                  </a:lnTo>
                  <a:lnTo>
                    <a:pt x="14" y="29"/>
                  </a:lnTo>
                  <a:lnTo>
                    <a:pt x="15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3" name="Freeform 121"/>
            <p:cNvSpPr>
              <a:spLocks/>
            </p:cNvSpPr>
            <p:nvPr/>
          </p:nvSpPr>
          <p:spPr bwMode="auto">
            <a:xfrm>
              <a:off x="238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3" y="29"/>
                </a:cxn>
                <a:cxn ang="0">
                  <a:pos x="15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5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5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1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4" name="Freeform 122"/>
            <p:cNvSpPr>
              <a:spLocks/>
            </p:cNvSpPr>
            <p:nvPr/>
          </p:nvSpPr>
          <p:spPr bwMode="auto">
            <a:xfrm>
              <a:off x="235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3" y="29"/>
                </a:cxn>
                <a:cxn ang="0">
                  <a:pos x="15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5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5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1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5" name="Freeform 123"/>
            <p:cNvSpPr>
              <a:spLocks/>
            </p:cNvSpPr>
            <p:nvPr/>
          </p:nvSpPr>
          <p:spPr bwMode="auto">
            <a:xfrm>
              <a:off x="2562" y="3497"/>
              <a:ext cx="18" cy="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8" y="27"/>
                </a:cxn>
                <a:cxn ang="0">
                  <a:pos x="12" y="26"/>
                </a:cxn>
                <a:cxn ang="0">
                  <a:pos x="15" y="24"/>
                </a:cxn>
                <a:cxn ang="0">
                  <a:pos x="16" y="21"/>
                </a:cxn>
                <a:cxn ang="0">
                  <a:pos x="18" y="18"/>
                </a:cxn>
                <a:cxn ang="0">
                  <a:pos x="18" y="5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18" h="27">
                  <a:moveTo>
                    <a:pt x="3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16" name="Freeform 124"/>
            <p:cNvSpPr>
              <a:spLocks/>
            </p:cNvSpPr>
            <p:nvPr/>
          </p:nvSpPr>
          <p:spPr bwMode="auto">
            <a:xfrm>
              <a:off x="2532" y="3492"/>
              <a:ext cx="16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  <a:cxn ang="0">
                  <a:pos x="12" y="31"/>
                </a:cxn>
                <a:cxn ang="0">
                  <a:pos x="15" y="29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</a:cxnLst>
              <a:rect l="0" t="0" r="r" b="b"/>
              <a:pathLst>
                <a:path w="16" h="32">
                  <a:moveTo>
                    <a:pt x="8" y="0"/>
                  </a:move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lnTo>
                    <a:pt x="12" y="31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9517" name="Picture 125" descr="BOEING ESPAGN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8715679" flipH="1">
            <a:off x="3203575" y="2492375"/>
            <a:ext cx="1317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518" name="Picture 126" descr="BOIENG AUTRICHE DROI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37559" flipH="1">
            <a:off x="3419475" y="1916113"/>
            <a:ext cx="16192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519" name="Picture 127" descr="BOEING FRANCE ANGLAI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786386" flipH="1">
            <a:off x="3203575" y="2205038"/>
            <a:ext cx="12557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520" name="Picture 128" descr="BOEING FRANCE ANGLAI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786386" flipH="1">
            <a:off x="3419475" y="2420938"/>
            <a:ext cx="12557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524" name="Picture 132" descr="thumbnai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76600" y="1700213"/>
            <a:ext cx="2808288" cy="2106612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8 0.66589 L 4.16667E-6 1.21387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59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44 0.10474 L 0.00608 0.05757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59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31 -0.45433 L 0.02605 0.05943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59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85 0.55254 L -1.66667E-6 1.48148E-6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-0.48231 L 0.01806 0.01757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59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00108"/>
            <a:ext cx="8964612" cy="922337"/>
          </a:xfrm>
        </p:spPr>
        <p:txBody>
          <a:bodyPr/>
          <a:lstStyle/>
          <a:p>
            <a:r>
              <a:rPr lang="fr-FR" sz="2400" dirty="0">
                <a:latin typeface="Arial Black" pitchFamily="34" charset="0"/>
              </a:rPr>
              <a:t>Dimanche 10 : horaires des départs des délégations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143116"/>
            <a:ext cx="8229600" cy="2189162"/>
          </a:xfrm>
        </p:spPr>
        <p:txBody>
          <a:bodyPr/>
          <a:lstStyle/>
          <a:p>
            <a:r>
              <a:rPr lang="fr-FR" sz="2000" dirty="0">
                <a:latin typeface="Arial Black" pitchFamily="34" charset="0"/>
              </a:rPr>
              <a:t>Autriche : 20h15 de Roissy CDG</a:t>
            </a:r>
          </a:p>
          <a:p>
            <a:r>
              <a:rPr lang="fr-FR" sz="2000" dirty="0">
                <a:latin typeface="Arial Black" pitchFamily="34" charset="0"/>
              </a:rPr>
              <a:t>Espagne : 14h15 de Roissy CDG</a:t>
            </a:r>
          </a:p>
          <a:p>
            <a:r>
              <a:rPr lang="fr-FR" sz="2000" dirty="0">
                <a:latin typeface="Arial Black" pitchFamily="34" charset="0"/>
              </a:rPr>
              <a:t>Martinique : d’Orly</a:t>
            </a:r>
          </a:p>
          <a:p>
            <a:r>
              <a:rPr lang="fr-FR" sz="2000" dirty="0">
                <a:latin typeface="Arial Black" pitchFamily="34" charset="0"/>
              </a:rPr>
              <a:t>Royaume-Uni : 18h55 de Roissy CDG pour </a:t>
            </a:r>
            <a:r>
              <a:rPr lang="fr-FR" sz="2000" dirty="0" err="1">
                <a:latin typeface="Arial Black" pitchFamily="34" charset="0"/>
              </a:rPr>
              <a:t>Barnstapple</a:t>
            </a:r>
            <a:r>
              <a:rPr lang="fr-FR" sz="2000" dirty="0">
                <a:latin typeface="Arial Black" pitchFamily="34" charset="0"/>
              </a:rPr>
              <a:t> et </a:t>
            </a:r>
            <a:r>
              <a:rPr lang="fr-FR" sz="2000" dirty="0" err="1">
                <a:latin typeface="Arial Black" pitchFamily="34" charset="0"/>
              </a:rPr>
              <a:t>Braunton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71472" y="4572008"/>
            <a:ext cx="6435864" cy="461665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Arial Black" pitchFamily="34" charset="0"/>
              </a:rPr>
              <a:t>Mardi 12 : </a:t>
            </a:r>
            <a:r>
              <a:rPr lang="fr-FR" sz="2400" dirty="0" smtClean="0">
                <a:solidFill>
                  <a:schemeClr val="tx2"/>
                </a:solidFill>
                <a:latin typeface="Arial Black" pitchFamily="34" charset="0"/>
              </a:rPr>
              <a:t>départ </a:t>
            </a:r>
            <a:r>
              <a:rPr lang="fr-FR" sz="2400" dirty="0">
                <a:solidFill>
                  <a:schemeClr val="tx2"/>
                </a:solidFill>
                <a:latin typeface="Arial Black" pitchFamily="34" charset="0"/>
              </a:rPr>
              <a:t>des Coordinateurs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 descr="DRAPEAU EUROPE 2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5435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Bon travail </a:t>
            </a:r>
          </a:p>
        </p:txBody>
      </p:sp>
      <p:sp>
        <p:nvSpPr>
          <p:cNvPr id="27653" name="WordArt 5" descr="DRAPEAU EUROPE 2"/>
          <p:cNvSpPr>
            <a:spLocks noChangeArrowheads="1" noChangeShapeType="1" noTextEdit="1"/>
          </p:cNvSpPr>
          <p:nvPr/>
        </p:nvSpPr>
        <p:spPr bwMode="auto">
          <a:xfrm>
            <a:off x="1763713" y="1052513"/>
            <a:ext cx="55451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Good work </a:t>
            </a:r>
          </a:p>
        </p:txBody>
      </p:sp>
      <p:sp>
        <p:nvSpPr>
          <p:cNvPr id="27654" name="WordArt 6" descr="DRAPEAU EUROPE 2"/>
          <p:cNvSpPr>
            <a:spLocks noChangeArrowheads="1" noChangeShapeType="1" noTextEdit="1"/>
          </p:cNvSpPr>
          <p:nvPr/>
        </p:nvSpPr>
        <p:spPr bwMode="auto">
          <a:xfrm>
            <a:off x="1835150" y="5300663"/>
            <a:ext cx="561657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Gute Arbeit </a:t>
            </a:r>
          </a:p>
        </p:txBody>
      </p:sp>
      <p:sp>
        <p:nvSpPr>
          <p:cNvPr id="27655" name="WordArt 7" descr="DRAPEAU EUROPE 2"/>
          <p:cNvSpPr>
            <a:spLocks noChangeArrowheads="1" noChangeShapeType="1" noTextEdit="1"/>
          </p:cNvSpPr>
          <p:nvPr/>
        </p:nvSpPr>
        <p:spPr bwMode="auto">
          <a:xfrm>
            <a:off x="1835150" y="6021388"/>
            <a:ext cx="55435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Buen trabajo</a:t>
            </a:r>
          </a:p>
        </p:txBody>
      </p:sp>
      <p:pic>
        <p:nvPicPr>
          <p:cNvPr id="27669" name="Picture 21" descr="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738" y="3644900"/>
            <a:ext cx="627062" cy="676275"/>
          </a:xfrm>
          <a:prstGeom prst="rect">
            <a:avLst/>
          </a:prstGeom>
          <a:noFill/>
        </p:spPr>
      </p:pic>
      <p:pic>
        <p:nvPicPr>
          <p:cNvPr id="27670" name="Picture 22" descr="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8538" y="3357563"/>
            <a:ext cx="750887" cy="792162"/>
          </a:xfrm>
          <a:prstGeom prst="rect">
            <a:avLst/>
          </a:prstGeom>
          <a:noFill/>
        </p:spPr>
      </p:pic>
      <p:pic>
        <p:nvPicPr>
          <p:cNvPr id="27671" name="Picture 23" descr="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425" y="2997200"/>
            <a:ext cx="627063" cy="682625"/>
          </a:xfrm>
          <a:prstGeom prst="rect">
            <a:avLst/>
          </a:prstGeom>
          <a:noFill/>
        </p:spPr>
      </p:pic>
      <p:pic>
        <p:nvPicPr>
          <p:cNvPr id="27672" name="Picture 24" descr="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43213" y="2565400"/>
            <a:ext cx="976312" cy="941388"/>
          </a:xfrm>
          <a:prstGeom prst="rect">
            <a:avLst/>
          </a:prstGeom>
          <a:noFill/>
        </p:spPr>
      </p:pic>
      <p:pic>
        <p:nvPicPr>
          <p:cNvPr id="27673" name="Picture 25" descr="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72225" y="3644900"/>
            <a:ext cx="765175" cy="738188"/>
          </a:xfrm>
          <a:prstGeom prst="rect">
            <a:avLst/>
          </a:prstGeom>
          <a:noFill/>
        </p:spPr>
      </p:pic>
      <p:pic>
        <p:nvPicPr>
          <p:cNvPr id="27674" name="Picture 26" descr="6"/>
          <p:cNvPicPr>
            <a:picLocks noChangeAspect="1" noChangeArrowheads="1"/>
          </p:cNvPicPr>
          <p:nvPr/>
        </p:nvPicPr>
        <p:blipFill>
          <a:blip r:embed="rId8" cstate="screen"/>
          <a:srcRect l="16728" r="8272"/>
          <a:stretch>
            <a:fillRect/>
          </a:stretch>
        </p:blipFill>
        <p:spPr bwMode="auto">
          <a:xfrm>
            <a:off x="5364163" y="3789363"/>
            <a:ext cx="647700" cy="787400"/>
          </a:xfrm>
          <a:prstGeom prst="rect">
            <a:avLst/>
          </a:prstGeom>
          <a:noFill/>
        </p:spPr>
      </p:pic>
      <p:pic>
        <p:nvPicPr>
          <p:cNvPr id="27675" name="Picture 27" descr="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16463" y="3284538"/>
            <a:ext cx="682625" cy="712787"/>
          </a:xfrm>
          <a:prstGeom prst="rect">
            <a:avLst/>
          </a:prstGeom>
          <a:noFill/>
        </p:spPr>
      </p:pic>
      <p:pic>
        <p:nvPicPr>
          <p:cNvPr id="27676" name="Picture 28" descr="8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148263" y="2492375"/>
            <a:ext cx="652462" cy="652463"/>
          </a:xfrm>
          <a:prstGeom prst="rect">
            <a:avLst/>
          </a:prstGeom>
          <a:noFill/>
        </p:spPr>
      </p:pic>
      <p:pic>
        <p:nvPicPr>
          <p:cNvPr id="27677" name="Picture 29" descr="0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924300" y="2636838"/>
            <a:ext cx="914400" cy="862012"/>
          </a:xfrm>
          <a:prstGeom prst="rect">
            <a:avLst/>
          </a:prstGeom>
          <a:noFill/>
        </p:spPr>
      </p:pic>
      <p:pic>
        <p:nvPicPr>
          <p:cNvPr id="27681" name="Picture 33" descr="9 BIS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184332">
            <a:off x="3276600" y="3716338"/>
            <a:ext cx="508000" cy="655637"/>
          </a:xfrm>
          <a:prstGeom prst="rect">
            <a:avLst/>
          </a:prstGeom>
          <a:noFill/>
        </p:spPr>
      </p:pic>
      <p:sp>
        <p:nvSpPr>
          <p:cNvPr id="27682" name="WordArt 34" descr="DRAPEAU FRANCE"/>
          <p:cNvSpPr>
            <a:spLocks noChangeArrowheads="1" noChangeShapeType="1" noTextEdit="1"/>
          </p:cNvSpPr>
          <p:nvPr/>
        </p:nvSpPr>
        <p:spPr bwMode="auto">
          <a:xfrm>
            <a:off x="1547813" y="2205038"/>
            <a:ext cx="5976937" cy="2592387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28445"/>
              </a:avLst>
            </a:prstTxWarp>
          </a:bodyPr>
          <a:lstStyle/>
          <a:p>
            <a:pPr algn="ctr"/>
            <a:r>
              <a:rPr lang="fr-FR" sz="2800" kern="10" spc="56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Arial Black"/>
              </a:rPr>
              <a:t>Differents numbers.  Same values  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1835150" y="5734050"/>
            <a:ext cx="5448300" cy="396875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latin typeface="Arial Black" pitchFamily="34" charset="0"/>
              </a:rPr>
              <a:t>Coordination française : D. LAVOLLEE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3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8" presetClass="entr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2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1" dur="2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3" dur="2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5" dur="2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7" dur="2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9" dur="2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1" dur="2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3" dur="2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5" dur="2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  <p:bldP spid="27655" grpId="0" animBg="1"/>
      <p:bldP spid="276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8" name="Picture 12" descr="LOGO COMENIUS ISC EUROP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700338" y="1773238"/>
            <a:ext cx="3600450" cy="1441450"/>
          </a:xfrm>
          <a:noFill/>
          <a:ln/>
        </p:spPr>
      </p:pic>
      <p:sp>
        <p:nvSpPr>
          <p:cNvPr id="50190" name="WordArt 14"/>
          <p:cNvSpPr>
            <a:spLocks noChangeArrowheads="1" noChangeShapeType="1" noTextEdit="1"/>
          </p:cNvSpPr>
          <p:nvPr/>
        </p:nvSpPr>
        <p:spPr bwMode="auto">
          <a:xfrm>
            <a:off x="3203575" y="5516563"/>
            <a:ext cx="30241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Arial Black"/>
              </a:rPr>
              <a:t>Après ...</a:t>
            </a:r>
          </a:p>
        </p:txBody>
      </p:sp>
      <p:sp>
        <p:nvSpPr>
          <p:cNvPr id="50191" name="WordArt 15"/>
          <p:cNvSpPr>
            <a:spLocks noChangeArrowheads="1" noChangeShapeType="1" noTextEdit="1"/>
          </p:cNvSpPr>
          <p:nvPr/>
        </p:nvSpPr>
        <p:spPr bwMode="auto">
          <a:xfrm>
            <a:off x="1331913" y="4221163"/>
            <a:ext cx="302418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Arial Black"/>
              </a:rPr>
              <a:t>After ...</a:t>
            </a:r>
          </a:p>
        </p:txBody>
      </p:sp>
      <p:sp>
        <p:nvSpPr>
          <p:cNvPr id="50192" name="WordArt 16"/>
          <p:cNvSpPr>
            <a:spLocks noChangeArrowheads="1" noChangeShapeType="1" noTextEdit="1"/>
          </p:cNvSpPr>
          <p:nvPr/>
        </p:nvSpPr>
        <p:spPr bwMode="auto">
          <a:xfrm>
            <a:off x="4427538" y="3573463"/>
            <a:ext cx="3960812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chemeClr val="tx2"/>
                  </a:outerShdw>
                </a:effectLst>
                <a:latin typeface="Arial Black"/>
              </a:rPr>
              <a:t>Danach ...</a:t>
            </a:r>
          </a:p>
        </p:txBody>
      </p:sp>
      <p:sp>
        <p:nvSpPr>
          <p:cNvPr id="50193" name="WordArt 17"/>
          <p:cNvSpPr>
            <a:spLocks noChangeArrowheads="1" noChangeShapeType="1" noTextEdit="1"/>
          </p:cNvSpPr>
          <p:nvPr/>
        </p:nvSpPr>
        <p:spPr bwMode="auto">
          <a:xfrm>
            <a:off x="1979613" y="620713"/>
            <a:ext cx="51831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Arial Black"/>
              </a:rPr>
              <a:t>Después de ...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0" y="1196975"/>
            <a:ext cx="8459788" cy="5372100"/>
            <a:chOff x="0" y="754"/>
            <a:chExt cx="5329" cy="3384"/>
          </a:xfrm>
        </p:grpSpPr>
        <p:pic>
          <p:nvPicPr>
            <p:cNvPr id="15369" name="Picture 9" descr="DSC04746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876177">
              <a:off x="2925" y="754"/>
              <a:ext cx="1451" cy="1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70" name="Picture 10" descr="DSC0476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627595">
              <a:off x="3923" y="1933"/>
              <a:ext cx="1406" cy="10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5372" name="Picture 12" descr="salam profs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925" y="3067"/>
              <a:ext cx="1950" cy="9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15378" name="Group 18"/>
            <p:cNvGrpSpPr>
              <a:grpSpLocks/>
            </p:cNvGrpSpPr>
            <p:nvPr/>
          </p:nvGrpSpPr>
          <p:grpSpPr bwMode="auto">
            <a:xfrm>
              <a:off x="0" y="1842"/>
              <a:ext cx="3334" cy="2296"/>
              <a:chOff x="0" y="0"/>
              <a:chExt cx="3516" cy="2296"/>
            </a:xfrm>
          </p:grpSpPr>
          <p:pic>
            <p:nvPicPr>
              <p:cNvPr id="15376" name="Picture 16" descr="CARTE SALAMANQUE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0" y="0"/>
                <a:ext cx="3516" cy="2296"/>
              </a:xfrm>
              <a:prstGeom prst="rect">
                <a:avLst/>
              </a:prstGeom>
              <a:noFill/>
            </p:spPr>
          </p:pic>
          <p:sp>
            <p:nvSpPr>
              <p:cNvPr id="15377" name="AutoShape 17"/>
              <p:cNvSpPr>
                <a:spLocks noChangeArrowheads="1"/>
              </p:cNvSpPr>
              <p:nvPr/>
            </p:nvSpPr>
            <p:spPr bwMode="auto">
              <a:xfrm>
                <a:off x="1111" y="572"/>
                <a:ext cx="227" cy="227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71913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  <a:latin typeface="Arial Black"/>
              </a:rPr>
              <a:t>Salamanque du 7 au 11 octobre 2009</a:t>
            </a:r>
          </a:p>
        </p:txBody>
      </p:sp>
      <p:sp>
        <p:nvSpPr>
          <p:cNvPr id="15383" name="WordArt 23"/>
          <p:cNvSpPr>
            <a:spLocks noChangeArrowheads="1" noChangeShapeType="1" noTextEdit="1"/>
          </p:cNvSpPr>
          <p:nvPr/>
        </p:nvSpPr>
        <p:spPr bwMode="auto">
          <a:xfrm>
            <a:off x="1116013" y="1773238"/>
            <a:ext cx="18954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Mobilité 1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96" name="Group 40"/>
          <p:cNvGrpSpPr>
            <a:grpSpLocks/>
          </p:cNvGrpSpPr>
          <p:nvPr/>
        </p:nvGrpSpPr>
        <p:grpSpPr bwMode="auto">
          <a:xfrm>
            <a:off x="611188" y="1636713"/>
            <a:ext cx="7993062" cy="5003800"/>
            <a:chOff x="385" y="1031"/>
            <a:chExt cx="5035" cy="3152"/>
          </a:xfrm>
        </p:grpSpPr>
        <p:pic>
          <p:nvPicPr>
            <p:cNvPr id="19485" name="Picture 29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696" y="1071"/>
              <a:ext cx="1724" cy="1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9486" name="Picture 30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-1321401">
              <a:off x="1783" y="1031"/>
              <a:ext cx="1588" cy="11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9488" name="Picture 3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85" y="1933"/>
              <a:ext cx="1587" cy="10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grpSp>
          <p:nvGrpSpPr>
            <p:cNvPr id="19493" name="Group 37"/>
            <p:cNvGrpSpPr>
              <a:grpSpLocks/>
            </p:cNvGrpSpPr>
            <p:nvPr/>
          </p:nvGrpSpPr>
          <p:grpSpPr bwMode="auto">
            <a:xfrm>
              <a:off x="1156" y="2341"/>
              <a:ext cx="3901" cy="1842"/>
              <a:chOff x="1202" y="2115"/>
              <a:chExt cx="3749" cy="1904"/>
            </a:xfrm>
          </p:grpSpPr>
          <p:pic>
            <p:nvPicPr>
              <p:cNvPr id="19491" name="Picture 35" descr="CARTE AUTRICHE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 l="2370" t="21272" b="4411"/>
              <a:stretch>
                <a:fillRect/>
              </a:stretch>
            </p:blipFill>
            <p:spPr bwMode="auto">
              <a:xfrm>
                <a:off x="1202" y="2115"/>
                <a:ext cx="3749" cy="1904"/>
              </a:xfrm>
              <a:prstGeom prst="rect">
                <a:avLst/>
              </a:prstGeom>
              <a:noFill/>
            </p:spPr>
          </p:pic>
          <p:sp>
            <p:nvSpPr>
              <p:cNvPr id="19492" name="AutoShape 36"/>
              <p:cNvSpPr>
                <a:spLocks noChangeArrowheads="1"/>
              </p:cNvSpPr>
              <p:nvPr/>
            </p:nvSpPr>
            <p:spPr bwMode="auto">
              <a:xfrm>
                <a:off x="4332" y="2840"/>
                <a:ext cx="226" cy="227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9494" name="WordArt 38"/>
          <p:cNvSpPr>
            <a:spLocks noChangeArrowheads="1" noChangeShapeType="1" noTextEdit="1"/>
          </p:cNvSpPr>
          <p:nvPr/>
        </p:nvSpPr>
        <p:spPr bwMode="auto">
          <a:xfrm>
            <a:off x="684213" y="692150"/>
            <a:ext cx="7724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Arial Black"/>
              </a:rPr>
              <a:t>Wiener Neustadt du 16 au 21 mars 2010</a:t>
            </a:r>
          </a:p>
        </p:txBody>
      </p:sp>
      <p:sp>
        <p:nvSpPr>
          <p:cNvPr id="19497" name="WordArt 41"/>
          <p:cNvSpPr>
            <a:spLocks noChangeArrowheads="1" noChangeShapeType="1" noTextEdit="1"/>
          </p:cNvSpPr>
          <p:nvPr/>
        </p:nvSpPr>
        <p:spPr bwMode="auto">
          <a:xfrm>
            <a:off x="539750" y="2276475"/>
            <a:ext cx="18954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Mobilité 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5" name="WordArt 15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337300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Arial Black"/>
              </a:rPr>
              <a:t>Braunton du 9 au 13 juin 2010</a:t>
            </a:r>
          </a:p>
        </p:txBody>
      </p:sp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611188" y="692150"/>
            <a:ext cx="8724900" cy="5818188"/>
            <a:chOff x="385" y="436"/>
            <a:chExt cx="5496" cy="3665"/>
          </a:xfrm>
        </p:grpSpPr>
        <p:pic>
          <p:nvPicPr>
            <p:cNvPr id="30725" name="Picture 5" descr="TOUTES PHOTOS 134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808080">
              <a:off x="385" y="1480"/>
              <a:ext cx="1589" cy="1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726" name="Picture 6" descr="TOUTES PHOTOS 137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-619482">
              <a:off x="1474" y="2840"/>
              <a:ext cx="1587" cy="11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728" name="Picture 8" descr="TOUTES PHOTOS 128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907985">
              <a:off x="2245" y="935"/>
              <a:ext cx="1678" cy="12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734" name="Picture 14" descr="CARTE BRAUTON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016" y="436"/>
              <a:ext cx="2865" cy="3665"/>
            </a:xfrm>
            <a:prstGeom prst="rect">
              <a:avLst/>
            </a:prstGeom>
            <a:noFill/>
          </p:spPr>
        </p:pic>
      </p:grpSp>
      <p:sp>
        <p:nvSpPr>
          <p:cNvPr id="30738" name="WordArt 18"/>
          <p:cNvSpPr>
            <a:spLocks noChangeArrowheads="1" noChangeShapeType="1" noTextEdit="1"/>
          </p:cNvSpPr>
          <p:nvPr/>
        </p:nvSpPr>
        <p:spPr bwMode="auto">
          <a:xfrm>
            <a:off x="1258888" y="1341438"/>
            <a:ext cx="18954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Mobilité 3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CARTE CHATEAU IS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613" y="692150"/>
            <a:ext cx="5329237" cy="5257800"/>
          </a:xfrm>
          <a:prstGeom prst="rect">
            <a:avLst/>
          </a:prstGeom>
          <a:noFill/>
        </p:spPr>
      </p:pic>
      <p:sp>
        <p:nvSpPr>
          <p:cNvPr id="2060" name="WordArt 12" descr="DRAPEAU FRANCE"/>
          <p:cNvSpPr>
            <a:spLocks noChangeArrowheads="1" noChangeShapeType="1" noTextEdit="1"/>
          </p:cNvSpPr>
          <p:nvPr/>
        </p:nvSpPr>
        <p:spPr bwMode="auto">
          <a:xfrm rot="-1534726">
            <a:off x="250825" y="836613"/>
            <a:ext cx="3028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BIENVENUE</a:t>
            </a:r>
          </a:p>
        </p:txBody>
      </p:sp>
      <p:sp>
        <p:nvSpPr>
          <p:cNvPr id="2061" name="WordArt 13" descr="DRAPEAU ANGLETERRE"/>
          <p:cNvSpPr>
            <a:spLocks noChangeArrowheads="1" noChangeShapeType="1" noTextEdit="1"/>
          </p:cNvSpPr>
          <p:nvPr/>
        </p:nvSpPr>
        <p:spPr bwMode="auto">
          <a:xfrm rot="1738857">
            <a:off x="5940425" y="908050"/>
            <a:ext cx="30241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WELCOME</a:t>
            </a:r>
          </a:p>
        </p:txBody>
      </p:sp>
      <p:sp>
        <p:nvSpPr>
          <p:cNvPr id="2062" name="WordArt 14" descr="DRAPEAU AUTRICHE"/>
          <p:cNvSpPr>
            <a:spLocks noChangeArrowheads="1" noChangeShapeType="1" noTextEdit="1"/>
          </p:cNvSpPr>
          <p:nvPr/>
        </p:nvSpPr>
        <p:spPr bwMode="auto">
          <a:xfrm rot="-972917">
            <a:off x="5364163" y="5589588"/>
            <a:ext cx="3581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Arial Black"/>
              </a:rPr>
              <a:t>WILLKOMMEN</a:t>
            </a:r>
          </a:p>
        </p:txBody>
      </p:sp>
      <p:sp>
        <p:nvSpPr>
          <p:cNvPr id="2063" name="WordArt 15" descr="DRAPEAU ESPAGNE"/>
          <p:cNvSpPr>
            <a:spLocks noChangeArrowheads="1" noChangeShapeType="1" noTextEdit="1"/>
          </p:cNvSpPr>
          <p:nvPr/>
        </p:nvSpPr>
        <p:spPr bwMode="auto">
          <a:xfrm rot="1511172">
            <a:off x="179388" y="5373688"/>
            <a:ext cx="3562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Arial Black"/>
              </a:rPr>
              <a:t>BIENVENIDOS</a:t>
            </a:r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124075" y="3068638"/>
            <a:ext cx="54737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07763" dir="2700000" algn="ctr" rotWithShape="0">
                    <a:schemeClr val="tx2">
                      <a:alpha val="50000"/>
                    </a:schemeClr>
                  </a:outerShdw>
                </a:effectLst>
                <a:latin typeface="Arial Black"/>
              </a:rPr>
              <a:t>A La Ville du Bois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1" grpId="0" animBg="1"/>
      <p:bldP spid="2062" grpId="0" animBg="1"/>
      <p:bldP spid="2063" grpId="0" animBg="1"/>
      <p:bldP spid="20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>
                <a:latin typeface="Arial Black" pitchFamily="34" charset="0"/>
              </a:rPr>
              <a:t>PROGRAMME DU 6 AU 10 OCTOBRE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16013" y="1628775"/>
            <a:ext cx="71294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latin typeface="Arial Black" pitchFamily="34" charset="0"/>
              </a:rPr>
              <a:t>Mercredi 6 octobre : arrivée des délégations</a:t>
            </a:r>
          </a:p>
          <a:p>
            <a:endParaRPr lang="fr-FR" sz="2000">
              <a:latin typeface="Arial Black" pitchFamily="34" charset="0"/>
            </a:endParaRPr>
          </a:p>
          <a:p>
            <a:r>
              <a:rPr lang="fr-FR" sz="2000">
                <a:latin typeface="Arial Black" pitchFamily="34" charset="0"/>
              </a:rPr>
              <a:t>Jeudi 7 octobre : à l’école</a:t>
            </a:r>
          </a:p>
          <a:p>
            <a:endParaRPr lang="fr-FR" sz="2000">
              <a:latin typeface="Arial Black" pitchFamily="34" charset="0"/>
            </a:endParaRPr>
          </a:p>
          <a:p>
            <a:r>
              <a:rPr lang="fr-FR" sz="2000">
                <a:latin typeface="Arial Black" pitchFamily="34" charset="0"/>
              </a:rPr>
              <a:t>Vendredi 8 octobre : Ecole et Paris avec les élèves français qui accueillent, et toutes les délégations</a:t>
            </a:r>
          </a:p>
          <a:p>
            <a:endParaRPr lang="fr-FR" sz="2000">
              <a:latin typeface="Arial Black" pitchFamily="34" charset="0"/>
            </a:endParaRPr>
          </a:p>
          <a:p>
            <a:r>
              <a:rPr lang="fr-FR" sz="2000">
                <a:latin typeface="Arial Black" pitchFamily="34" charset="0"/>
              </a:rPr>
              <a:t>Samedi 9 octobre : Paris pour les professeurs. Les élèves en famille</a:t>
            </a:r>
          </a:p>
          <a:p>
            <a:endParaRPr lang="fr-FR" sz="2000">
              <a:latin typeface="Arial Black" pitchFamily="34" charset="0"/>
            </a:endParaRPr>
          </a:p>
          <a:p>
            <a:r>
              <a:rPr lang="fr-FR" sz="2000">
                <a:latin typeface="Arial Black" pitchFamily="34" charset="0"/>
              </a:rPr>
              <a:t>Dimanche 10 octobre : départ des délégations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Arial Black" pitchFamily="34" charset="0"/>
              </a:rPr>
              <a:t>Jeudi 7 octobre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>
                <a:latin typeface="Arial Black" pitchFamily="34" charset="0"/>
              </a:rPr>
              <a:t>08h00 – 9h00 : Accueil des délégations à l’ISC</a:t>
            </a:r>
          </a:p>
          <a:p>
            <a:r>
              <a:rPr lang="fr-FR" sz="2000">
                <a:latin typeface="Arial Black" pitchFamily="34" charset="0"/>
              </a:rPr>
              <a:t>09h00 – 10h00 : Visite de l’école par les élèves (3</a:t>
            </a:r>
            <a:r>
              <a:rPr lang="fr-FR" sz="2000" baseline="30000">
                <a:latin typeface="Arial Black" pitchFamily="34" charset="0"/>
              </a:rPr>
              <a:t>ème</a:t>
            </a:r>
            <a:r>
              <a:rPr lang="fr-FR" sz="2000">
                <a:latin typeface="Arial Black" pitchFamily="34" charset="0"/>
              </a:rPr>
              <a:t> C et 3</a:t>
            </a:r>
            <a:r>
              <a:rPr lang="fr-FR" sz="2000" baseline="30000">
                <a:latin typeface="Arial Black" pitchFamily="34" charset="0"/>
              </a:rPr>
              <a:t>ème</a:t>
            </a:r>
            <a:r>
              <a:rPr lang="fr-FR" sz="2000">
                <a:latin typeface="Arial Black" pitchFamily="34" charset="0"/>
              </a:rPr>
              <a:t> E, germanistes)</a:t>
            </a:r>
          </a:p>
          <a:p>
            <a:r>
              <a:rPr lang="fr-FR" sz="2000">
                <a:latin typeface="Arial Black" pitchFamily="34" charset="0"/>
              </a:rPr>
              <a:t>10h00 – 12h00 : Présentations des délégations dans l’amphithéâtre en présence de la Direction (présence des élèves de 2</a:t>
            </a:r>
            <a:r>
              <a:rPr lang="fr-FR" sz="2000" baseline="30000">
                <a:latin typeface="Arial Black" pitchFamily="34" charset="0"/>
              </a:rPr>
              <a:t>nde</a:t>
            </a:r>
            <a:r>
              <a:rPr lang="fr-FR" sz="2000">
                <a:latin typeface="Arial Black" pitchFamily="34" charset="0"/>
              </a:rPr>
              <a:t> C et 2</a:t>
            </a:r>
            <a:r>
              <a:rPr lang="fr-FR" sz="2000" baseline="30000">
                <a:latin typeface="Arial Black" pitchFamily="34" charset="0"/>
              </a:rPr>
              <a:t>nde</a:t>
            </a:r>
            <a:r>
              <a:rPr lang="fr-FR" sz="2000">
                <a:latin typeface="Arial Black" pitchFamily="34" charset="0"/>
              </a:rPr>
              <a:t> E, germanistes)</a:t>
            </a:r>
          </a:p>
          <a:p>
            <a:endParaRPr lang="fr-FR" sz="2000">
              <a:latin typeface="Arial Black" pitchFamily="34" charset="0"/>
            </a:endParaRPr>
          </a:p>
          <a:p>
            <a:r>
              <a:rPr lang="fr-FR" sz="2000">
                <a:latin typeface="Arial Black" pitchFamily="34" charset="0"/>
              </a:rPr>
              <a:t>12h15 – 13h05 : Repas au restaurant scolaire</a:t>
            </a:r>
          </a:p>
          <a:p>
            <a:endParaRPr lang="fr-FR" sz="2000">
              <a:latin typeface="Arial Black" pitchFamily="34" charset="0"/>
            </a:endParaRPr>
          </a:p>
          <a:p>
            <a:r>
              <a:rPr lang="fr-FR" sz="2000">
                <a:latin typeface="Arial Black" pitchFamily="34" charset="0"/>
              </a:rPr>
              <a:t>13h05 – 16h10 : Réunion sur le projet dans la salle informatique, pour les professeurs. Tous les élèves des délégations sont répartis dans les cours.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fr-FR" sz="3600">
                <a:latin typeface="Arial Black" pitchFamily="34" charset="0"/>
              </a:rPr>
              <a:t>Vendredi 8 octobre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2205038"/>
            <a:ext cx="9144000" cy="396875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solidFill>
                  <a:schemeClr val="tx2"/>
                </a:solidFill>
                <a:latin typeface="Arial Black" pitchFamily="34" charset="0"/>
              </a:rPr>
              <a:t>10h10 - 23h00 : </a:t>
            </a:r>
            <a:r>
              <a:rPr lang="fr-FR" sz="2000">
                <a:latin typeface="Arial Black" pitchFamily="34" charset="0"/>
              </a:rPr>
              <a:t>Journée à Paris,  </a:t>
            </a:r>
            <a:r>
              <a:rPr lang="fr-FR" i="1">
                <a:latin typeface="Arial Black" pitchFamily="34" charset="0"/>
              </a:rPr>
              <a:t>du Sacré-Cœur à la Tour Eiffel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979613" y="3068638"/>
            <a:ext cx="5761037" cy="328295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>
                <a:latin typeface="Arial Black" pitchFamily="34" charset="0"/>
              </a:rPr>
              <a:t>Montmartre, Sacré Cœur</a:t>
            </a:r>
          </a:p>
          <a:p>
            <a:r>
              <a:rPr lang="fr-FR" sz="1400">
                <a:latin typeface="Arial Black" pitchFamily="34" charset="0"/>
              </a:rPr>
              <a:t> Arc de Triomphe</a:t>
            </a:r>
          </a:p>
          <a:p>
            <a:r>
              <a:rPr lang="fr-FR" sz="1400">
                <a:latin typeface="Arial Black" pitchFamily="34" charset="0"/>
              </a:rPr>
              <a:t> Champs Elysées</a:t>
            </a:r>
          </a:p>
          <a:p>
            <a:r>
              <a:rPr lang="fr-FR" sz="1400">
                <a:latin typeface="Arial Black" pitchFamily="34" charset="0"/>
              </a:rPr>
              <a:t> Obélisque</a:t>
            </a:r>
          </a:p>
          <a:p>
            <a:r>
              <a:rPr lang="fr-FR" sz="1400">
                <a:latin typeface="Arial Black" pitchFamily="34" charset="0"/>
              </a:rPr>
              <a:t> Madeleine</a:t>
            </a:r>
          </a:p>
          <a:p>
            <a:r>
              <a:rPr lang="fr-FR" sz="1400">
                <a:latin typeface="Arial Black" pitchFamily="34" charset="0"/>
              </a:rPr>
              <a:t> Rue de Rivoli, Shopping</a:t>
            </a:r>
          </a:p>
          <a:p>
            <a:r>
              <a:rPr lang="fr-FR" sz="1400">
                <a:latin typeface="Arial Black" pitchFamily="34" charset="0"/>
              </a:rPr>
              <a:t> Louvre</a:t>
            </a:r>
          </a:p>
          <a:p>
            <a:r>
              <a:rPr lang="fr-FR" sz="1400">
                <a:latin typeface="Arial Black" pitchFamily="34" charset="0"/>
              </a:rPr>
              <a:t> Pyramide du Louvre</a:t>
            </a:r>
          </a:p>
          <a:p>
            <a:r>
              <a:rPr lang="fr-FR" sz="1400">
                <a:latin typeface="Arial Black" pitchFamily="34" charset="0"/>
              </a:rPr>
              <a:t> Opéra</a:t>
            </a:r>
          </a:p>
          <a:p>
            <a:r>
              <a:rPr lang="fr-FR" sz="1400">
                <a:latin typeface="Arial Black" pitchFamily="34" charset="0"/>
              </a:rPr>
              <a:t> Beaubourg, centre Georges Pompidou</a:t>
            </a:r>
          </a:p>
          <a:p>
            <a:r>
              <a:rPr lang="fr-FR" sz="1400">
                <a:latin typeface="Arial Black" pitchFamily="34" charset="0"/>
              </a:rPr>
              <a:t> Hôtel de ville</a:t>
            </a:r>
          </a:p>
          <a:p>
            <a:r>
              <a:rPr lang="fr-FR" sz="1400">
                <a:latin typeface="Arial Black" pitchFamily="34" charset="0"/>
              </a:rPr>
              <a:t> Notre Dame</a:t>
            </a:r>
          </a:p>
          <a:p>
            <a:r>
              <a:rPr lang="fr-FR" sz="1400">
                <a:latin typeface="Arial Black" pitchFamily="34" charset="0"/>
              </a:rPr>
              <a:t>Assemblée Nationale</a:t>
            </a:r>
          </a:p>
          <a:p>
            <a:r>
              <a:rPr lang="fr-FR" sz="1400">
                <a:latin typeface="Arial Black" pitchFamily="34" charset="0"/>
              </a:rPr>
              <a:t>Tour Eiffel</a:t>
            </a:r>
          </a:p>
          <a:p>
            <a:r>
              <a:rPr lang="fr-FR" sz="1400">
                <a:latin typeface="Arial Black" pitchFamily="34" charset="0"/>
              </a:rPr>
              <a:t>Bateaux Mouches de 21h à 22h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0" y="1628775"/>
            <a:ext cx="8137525" cy="396875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Arial Black" pitchFamily="34" charset="0"/>
              </a:rPr>
              <a:t>08h10 - 10h10 : Réunion et traductions ou PowerPoint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d rose">
  <a:themeElements>
    <a:clrScheme name="Fond 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nd ro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FF00"/>
          </a:solidFill>
          <a:prstDash val="sysDot"/>
          <a:round/>
          <a:headEnd type="oval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FF00"/>
          </a:solidFill>
          <a:prstDash val="sysDot"/>
          <a:round/>
          <a:headEnd type="oval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nd 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 ro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 ro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 ro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 ro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 ro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 ro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 ro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 ro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 ro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 ro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 ro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 rose</Template>
  <TotalTime>1975</TotalTime>
  <Words>365</Words>
  <Application>Microsoft Office PowerPoint</Application>
  <PresentationFormat>Affichage à l'écran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Fond rose</vt:lpstr>
      <vt:lpstr>Diapositive 1</vt:lpstr>
      <vt:lpstr>Diapositive 2</vt:lpstr>
      <vt:lpstr>Diapositive 3</vt:lpstr>
      <vt:lpstr>Diapositive 4</vt:lpstr>
      <vt:lpstr>Diapositive 5</vt:lpstr>
      <vt:lpstr>Diapositive 6</vt:lpstr>
      <vt:lpstr>PROGRAMME DU 6 AU 10 OCTOBRE</vt:lpstr>
      <vt:lpstr>Jeudi 7 octobre</vt:lpstr>
      <vt:lpstr>Vendredi 8 octobre</vt:lpstr>
      <vt:lpstr>Diapositive 10</vt:lpstr>
      <vt:lpstr>Samedi 9 octobre</vt:lpstr>
      <vt:lpstr>Départ  des délégations</vt:lpstr>
      <vt:lpstr>Dimanche 10 : horaires des départs des délégations</vt:lpstr>
      <vt:lpstr>Diapositive 14</vt:lpstr>
    </vt:vector>
  </TitlesOfParts>
  <Company> COMPTABILITE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CATHERINE</dc:creator>
  <cp:lastModifiedBy>TECHNICIEN INFO</cp:lastModifiedBy>
  <cp:revision>67</cp:revision>
  <dcterms:created xsi:type="dcterms:W3CDTF">2010-07-19T16:16:44Z</dcterms:created>
  <dcterms:modified xsi:type="dcterms:W3CDTF">2011-09-28T12:26:16Z</dcterms:modified>
</cp:coreProperties>
</file>