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9" r:id="rId2"/>
    <p:sldId id="260" r:id="rId3"/>
    <p:sldId id="277" r:id="rId4"/>
    <p:sldId id="273" r:id="rId5"/>
    <p:sldId id="261" r:id="rId6"/>
    <p:sldId id="262" r:id="rId7"/>
    <p:sldId id="263" r:id="rId8"/>
    <p:sldId id="280" r:id="rId9"/>
    <p:sldId id="264" r:id="rId10"/>
    <p:sldId id="286" r:id="rId11"/>
    <p:sldId id="291" r:id="rId12"/>
    <p:sldId id="296" r:id="rId13"/>
    <p:sldId id="297" r:id="rId14"/>
    <p:sldId id="282" r:id="rId15"/>
    <p:sldId id="281" r:id="rId16"/>
    <p:sldId id="295" r:id="rId17"/>
    <p:sldId id="283" r:id="rId18"/>
    <p:sldId id="293" r:id="rId19"/>
    <p:sldId id="265" r:id="rId20"/>
    <p:sldId id="288" r:id="rId21"/>
    <p:sldId id="287" r:id="rId22"/>
    <p:sldId id="289" r:id="rId23"/>
    <p:sldId id="284" r:id="rId24"/>
    <p:sldId id="266" r:id="rId25"/>
    <p:sldId id="285" r:id="rId26"/>
    <p:sldId id="268" r:id="rId27"/>
    <p:sldId id="269" r:id="rId28"/>
    <p:sldId id="267" r:id="rId29"/>
    <p:sldId id="270" r:id="rId30"/>
    <p:sldId id="276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DA3"/>
    <a:srgbClr val="663300"/>
    <a:srgbClr val="CCCC00"/>
    <a:srgbClr val="CC9900"/>
    <a:srgbClr val="CCFF66"/>
    <a:srgbClr val="E4EAC4"/>
    <a:srgbClr val="E7EDCB"/>
    <a:srgbClr val="D0DB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79" autoAdjust="0"/>
    <p:restoredTop sz="94660"/>
  </p:normalViewPr>
  <p:slideViewPr>
    <p:cSldViewPr>
      <p:cViewPr>
        <p:scale>
          <a:sx n="75" d="100"/>
          <a:sy n="75" d="100"/>
        </p:scale>
        <p:origin x="-12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6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C7175-9EA4-42DA-BD78-84CF874AA6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61674-19FB-42B1-BB66-63EAE778BC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8840-35B7-4CCE-BDED-C2AE897908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FD983-1249-4E8B-8BFD-07C1CC46A65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228BEF-4E0A-4672-AF97-A15F976038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4AC242-8597-4579-836B-34EC457BAD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E085E1-D1DF-48B2-BF4C-4D96246EDC0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A1829F-2037-44EA-A503-BB67227ED1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F6867-58AA-490C-965F-FAACE3B723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4278-413D-43C2-B509-C89ED6B5F13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FF804-7281-4BED-8463-424C7FBD81B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074B-B939-41B3-ABEE-D921772AFC0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CF68D-87DC-435A-933B-5BA8A85103B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99056-10C5-4D59-A16E-5EC1864EAE0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D265-D607-49ED-82E6-A465B3C066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43348-683F-4C37-B3AA-4EC012643F9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F09D53-197C-4C90-8AFD-5F48B55C308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 advClick="0" advTm="5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Afficher les détail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013325"/>
            <a:ext cx="914400" cy="914400"/>
          </a:xfrm>
          <a:prstGeom prst="rect">
            <a:avLst/>
          </a:prstGeom>
          <a:noFill/>
        </p:spPr>
      </p:pic>
      <p:pic>
        <p:nvPicPr>
          <p:cNvPr id="46087" name="Picture 7" descr="ECUREUIL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516951"/>
              </a:clrFrom>
              <a:clrTo>
                <a:srgbClr val="51695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89038" y="2060575"/>
            <a:ext cx="866775" cy="1368425"/>
          </a:xfrm>
          <a:prstGeom prst="rect">
            <a:avLst/>
          </a:prstGeom>
          <a:noFill/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700338" y="5734050"/>
            <a:ext cx="37576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kern="1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6 - 10 octobre 2010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1547813" y="4149725"/>
            <a:ext cx="64103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i="1" kern="10" spc="-14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"Different numbers. Same values"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1619250" y="3068638"/>
            <a:ext cx="619283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Réunion de projet Comenius</a:t>
            </a:r>
          </a:p>
        </p:txBody>
      </p:sp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6553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chemeClr val="tx1">
                      <a:alpha val="50000"/>
                    </a:schemeClr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lba Super"/>
              </a:rPr>
              <a:t>LA VILLE DU BOIS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0.02171 -0.01621 0.10087 -0.03033 0.12744 -0.03033 C 0.30261 -0.03033 0.48438 0.21504 0.48438 0.46342 C 0.48438 0.3375 0.57344 0.21504 0.65921 0.21504 C 0.74948 0.21504 0.83473 0.33981 0.83473 0.46342 C 0.83473 0.40069 0.88039 0.3375 0.92466 0.3375 C 0.97049 0.3375 1.01459 0.39884 1.01459 0.46342 C 1.01459 0.43009 1.0375 0.40069 1.06025 0.40069 C 1.08264 0.40069 1.10521 0.43194 1.10521 0.46342 C 1.10521 0.44676 1.11771 0.43009 1.12813 0.43009 C 1.13403 0.43009 1.15053 0.44676 1.15053 0.46342 C 1.15053 0.45393 1.15643 0.44676 1.16181 0.44676 C 1.16181 0.44791 1.17379 0.45393 1.17379 0.46342 C 1.17379 0.45787 1.17379 0.45393 1.18004 0.45393 C 1.18004 0.45602 1.18612 0.45787 1.18612 0.46342 C 1.18612 0.45995 1.18612 0.45787 1.18612 0.45602 C 1.19185 0.45602 1.19185 0.45787 1.19185 0.46018 C 1.19757 0.46018 1.19757 0.45787 1.19757 0.45602 C 1.20487 0.45602 1.20487 0.45787 1.20487 0.46018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188913"/>
            <a:ext cx="9396413" cy="706437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Les différentes délégations présentent leurs écoles</a:t>
            </a:r>
          </a:p>
        </p:txBody>
      </p:sp>
      <p:pic>
        <p:nvPicPr>
          <p:cNvPr id="72722" name="Picture 18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4663" y="4076700"/>
            <a:ext cx="2908300" cy="2185988"/>
          </a:xfrm>
          <a:noFill/>
          <a:ln/>
        </p:spPr>
      </p:pic>
      <p:pic>
        <p:nvPicPr>
          <p:cNvPr id="72724" name="Picture 20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 rot="21205716">
            <a:off x="539750" y="4221163"/>
            <a:ext cx="2909888" cy="2187575"/>
          </a:xfrm>
          <a:noFill/>
          <a:ln/>
        </p:spPr>
      </p:pic>
      <p:pic>
        <p:nvPicPr>
          <p:cNvPr id="72726" name="Picture 22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835150" y="1341438"/>
            <a:ext cx="2908300" cy="2185987"/>
          </a:xfrm>
          <a:noFill/>
          <a:ln/>
        </p:spPr>
      </p:pic>
      <p:pic>
        <p:nvPicPr>
          <p:cNvPr id="72728" name="Picture 24" descr="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530897">
            <a:off x="5364163" y="1628775"/>
            <a:ext cx="2909887" cy="218757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0" y="1889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>
                <a:latin typeface="Alba" pitchFamily="2" charset="0"/>
              </a:rPr>
              <a:t>Elles présentent aussi leur ville et leur pays</a:t>
            </a:r>
          </a:p>
        </p:txBody>
      </p:sp>
      <p:pic>
        <p:nvPicPr>
          <p:cNvPr id="88083" name="Picture 19" descr="Im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87900" y="4005263"/>
            <a:ext cx="2914650" cy="2181225"/>
          </a:xfrm>
          <a:noFill/>
          <a:ln/>
        </p:spPr>
      </p:pic>
      <p:pic>
        <p:nvPicPr>
          <p:cNvPr id="88085" name="Picture 21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455349">
            <a:off x="5292725" y="1484313"/>
            <a:ext cx="2908300" cy="2185987"/>
          </a:xfrm>
          <a:noFill/>
          <a:ln/>
        </p:spPr>
      </p:pic>
      <p:pic>
        <p:nvPicPr>
          <p:cNvPr id="88087" name="Picture 23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 rot="20656283">
            <a:off x="1187450" y="1484313"/>
            <a:ext cx="2908300" cy="2185987"/>
          </a:xfrm>
          <a:noFill/>
          <a:ln/>
        </p:spPr>
      </p:pic>
      <p:pic>
        <p:nvPicPr>
          <p:cNvPr id="88090" name="Picture 26" descr="Image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967655">
            <a:off x="900113" y="4005263"/>
            <a:ext cx="29146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Les élèves participent aux cours</a:t>
            </a:r>
          </a:p>
        </p:txBody>
      </p:sp>
      <p:pic>
        <p:nvPicPr>
          <p:cNvPr id="128009" name="Picture 9" descr="DSC058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4213" y="1412875"/>
            <a:ext cx="2914650" cy="2181225"/>
          </a:xfrm>
          <a:noFill/>
          <a:ln/>
        </p:spPr>
      </p:pic>
      <p:pic>
        <p:nvPicPr>
          <p:cNvPr id="128010" name="Picture 10" descr="DSC058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538" y="1412875"/>
            <a:ext cx="2914650" cy="2181225"/>
          </a:xfrm>
          <a:noFill/>
          <a:ln/>
        </p:spPr>
      </p:pic>
      <p:pic>
        <p:nvPicPr>
          <p:cNvPr id="128011" name="Picture 11" descr="DSC058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547813" y="4076700"/>
            <a:ext cx="2914650" cy="2181225"/>
          </a:xfrm>
          <a:noFill/>
          <a:ln/>
        </p:spPr>
      </p:pic>
      <p:pic>
        <p:nvPicPr>
          <p:cNvPr id="128012" name="Picture 12" descr="DSC058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580063" y="4076700"/>
            <a:ext cx="2914650" cy="218122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0" name="Picture 12" descr="DSC058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 rot="787554">
            <a:off x="4859338" y="4149725"/>
            <a:ext cx="2914650" cy="2181225"/>
          </a:xfrm>
          <a:noFill/>
          <a:ln/>
        </p:spPr>
      </p:pic>
      <p:pic>
        <p:nvPicPr>
          <p:cNvPr id="130057" name="Picture 9" descr="DSC058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644249">
            <a:off x="1476375" y="908050"/>
            <a:ext cx="2914650" cy="2181225"/>
          </a:xfrm>
          <a:noFill/>
          <a:ln/>
        </p:spPr>
      </p:pic>
      <p:pic>
        <p:nvPicPr>
          <p:cNvPr id="130058" name="Picture 10" descr="DSC058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 rot="20391196">
            <a:off x="5076825" y="1844675"/>
            <a:ext cx="2914650" cy="2181225"/>
          </a:xfrm>
          <a:noFill/>
          <a:ln/>
        </p:spPr>
      </p:pic>
      <p:pic>
        <p:nvPicPr>
          <p:cNvPr id="130059" name="Picture 11" descr="DSC058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 rot="21148944">
            <a:off x="1187450" y="3860800"/>
            <a:ext cx="2914650" cy="218122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549275"/>
            <a:ext cx="9144000" cy="503238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 et se retrouvent pendant les récréations</a:t>
            </a:r>
          </a:p>
        </p:txBody>
      </p:sp>
      <p:pic>
        <p:nvPicPr>
          <p:cNvPr id="56327" name="Picture 7" descr="DSC073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19175" y="1601788"/>
            <a:ext cx="2914650" cy="2181225"/>
          </a:xfrm>
          <a:noFill/>
          <a:ln/>
        </p:spPr>
      </p:pic>
      <p:pic>
        <p:nvPicPr>
          <p:cNvPr id="56328" name="Picture 8" descr="DSC073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42988" y="4005263"/>
            <a:ext cx="2914650" cy="2181225"/>
          </a:xfrm>
          <a:noFill/>
          <a:ln/>
        </p:spPr>
      </p:pic>
      <p:pic>
        <p:nvPicPr>
          <p:cNvPr id="56329" name="Picture 9" descr="DSC073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76825" y="1557338"/>
            <a:ext cx="2916238" cy="2187575"/>
          </a:xfrm>
          <a:noFill/>
          <a:ln/>
        </p:spPr>
      </p:pic>
      <p:pic>
        <p:nvPicPr>
          <p:cNvPr id="56331" name="Picture 11" descr="DSC073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48263" y="4005263"/>
            <a:ext cx="2916237" cy="2187575"/>
          </a:xfrm>
          <a:noFill/>
          <a:ln/>
        </p:spPr>
      </p:pic>
      <p:pic>
        <p:nvPicPr>
          <p:cNvPr id="56332" name="Picture 12" descr="MC900320430[1]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2138" y="4724400"/>
            <a:ext cx="271462" cy="2603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104E-6 L 0.08924 -0.07214 C 0.10851 -0.08648 0.1349 -0.09064 0.15851 -0.08417 C 0.18646 -0.07145 0.20869 -0.05989 0.22066 -0.03191 L 0.28299 0.08138 " pathEditMode="relative" rAng="734545" ptsTypes="FffFF">
                                      <p:cBhvr>
                                        <p:cTn id="6" dur="3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8299 0.08139 L 0.58229 0.17573 " pathEditMode="relative" ptsTypes="AA">
                                      <p:cBhvr>
                                        <p:cTn id="8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>
                <a:latin typeface="Alba" pitchFamily="2" charset="0"/>
              </a:rPr>
              <a:t>Réunion de projet pour les professeurs</a:t>
            </a:r>
          </a:p>
        </p:txBody>
      </p:sp>
      <p:pic>
        <p:nvPicPr>
          <p:cNvPr id="54290" name="Picture 18" descr="DSC073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3800" y="3003550"/>
            <a:ext cx="3243263" cy="2901950"/>
          </a:xfrm>
          <a:noFill/>
          <a:ln/>
        </p:spPr>
      </p:pic>
      <p:pic>
        <p:nvPicPr>
          <p:cNvPr id="54296" name="Picture 24" descr="Travail prof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8313" y="2997200"/>
            <a:ext cx="3887787" cy="291782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67" name="Picture 31" descr="RP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4508500"/>
            <a:ext cx="27654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9" name="Picture 33" descr="RP2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2276475"/>
            <a:ext cx="8229600" cy="2062163"/>
          </a:xfrm>
          <a:noFill/>
          <a:ln/>
        </p:spPr>
      </p:pic>
      <p:grpSp>
        <p:nvGrpSpPr>
          <p:cNvPr id="116774" name="Group 38"/>
          <p:cNvGrpSpPr>
            <a:grpSpLocks/>
          </p:cNvGrpSpPr>
          <p:nvPr/>
        </p:nvGrpSpPr>
        <p:grpSpPr bwMode="auto">
          <a:xfrm>
            <a:off x="395288" y="188913"/>
            <a:ext cx="8159750" cy="2044700"/>
            <a:chOff x="249" y="119"/>
            <a:chExt cx="5140" cy="1288"/>
          </a:xfrm>
        </p:grpSpPr>
        <p:pic>
          <p:nvPicPr>
            <p:cNvPr id="116766" name="Picture 30" descr="RP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9" y="119"/>
              <a:ext cx="1980" cy="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71" name="Picture 35" descr="RP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42" y="130"/>
              <a:ext cx="1647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73" name="Picture 37" descr="Réunion de projet 8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36" y="121"/>
              <a:ext cx="1315" cy="1243"/>
            </a:xfrm>
            <a:prstGeom prst="rect">
              <a:avLst/>
            </a:prstGeom>
            <a:noFill/>
          </p:spPr>
        </p:pic>
      </p:grp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179388" y="5084763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Alba" pitchFamily="2" charset="0"/>
              </a:rPr>
              <a:t>Après les présentations, un tour de table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13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Vendredi 8 octobre</a:t>
            </a:r>
          </a:p>
        </p:txBody>
      </p:sp>
      <p:pic>
        <p:nvPicPr>
          <p:cNvPr id="58372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2293938"/>
            <a:ext cx="50514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49288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Sortie à Paris</a:t>
            </a:r>
          </a:p>
        </p:txBody>
      </p:sp>
      <p:pic>
        <p:nvPicPr>
          <p:cNvPr id="111624" name="Picture 8" descr="Départ pour par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067175" y="2492375"/>
            <a:ext cx="4686300" cy="3514725"/>
          </a:xfrm>
          <a:noFill/>
          <a:ln/>
        </p:spPr>
      </p:pic>
      <p:pic>
        <p:nvPicPr>
          <p:cNvPr id="111627" name="Picture 11" descr="paris"/>
          <p:cNvPicPr>
            <a:picLocks noChangeAspect="1" noChangeArrowheads="1"/>
          </p:cNvPicPr>
          <p:nvPr/>
        </p:nvPicPr>
        <p:blipFill>
          <a:blip r:embed="rId3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1619250" y="4292600"/>
            <a:ext cx="1298575" cy="1655763"/>
          </a:xfrm>
          <a:prstGeom prst="rect">
            <a:avLst/>
          </a:prstGeom>
          <a:noFill/>
        </p:spPr>
      </p:pic>
      <p:pic>
        <p:nvPicPr>
          <p:cNvPr id="111629" name="Picture 13" descr="DSC073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50825" y="1341438"/>
            <a:ext cx="3529013" cy="2646362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9" name="Picture 21" descr="DSC073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648461">
            <a:off x="5867400" y="2708275"/>
            <a:ext cx="2266950" cy="1695450"/>
          </a:xfrm>
          <a:noFill/>
          <a:ln w="25400">
            <a:solidFill>
              <a:srgbClr val="CC9900"/>
            </a:solidFill>
          </a:ln>
        </p:spPr>
      </p:pic>
      <p:pic>
        <p:nvPicPr>
          <p:cNvPr id="12311" name="Picture 23" descr="DSC0736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664410">
            <a:off x="5795963" y="4724400"/>
            <a:ext cx="2305050" cy="1731963"/>
          </a:xfrm>
          <a:noFill/>
          <a:ln w="25400">
            <a:solidFill>
              <a:srgbClr val="CC9900"/>
            </a:solidFill>
          </a:ln>
        </p:spPr>
      </p:pic>
      <p:pic>
        <p:nvPicPr>
          <p:cNvPr id="12307" name="Picture 19" descr="DSC073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 rot="644588">
            <a:off x="5940425" y="692150"/>
            <a:ext cx="2247900" cy="1685925"/>
          </a:xfrm>
          <a:noFill/>
          <a:ln w="25400">
            <a:solidFill>
              <a:srgbClr val="CC9900"/>
            </a:solidFill>
          </a:ln>
        </p:spPr>
      </p:pic>
      <p:pic>
        <p:nvPicPr>
          <p:cNvPr id="12317" name="Picture 29" descr="Sacré coeur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95288" y="1196975"/>
            <a:ext cx="3781425" cy="5040313"/>
          </a:xfrm>
          <a:noFill/>
          <a:ln/>
        </p:spPr>
      </p:pic>
      <p:pic>
        <p:nvPicPr>
          <p:cNvPr id="12432" name="Picture 144" descr="Image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06404">
            <a:off x="4140200" y="2636838"/>
            <a:ext cx="1531938" cy="1584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Le projet et ses partenaires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/>
              <a:t>Le projet Comenius </a:t>
            </a:r>
            <a:r>
              <a:rPr lang="fr-FR" sz="2000" i="1"/>
              <a:t>Different numbers. Same values</a:t>
            </a:r>
            <a:r>
              <a:rPr lang="fr-FR" sz="1800" i="1"/>
              <a:t> </a:t>
            </a:r>
            <a:r>
              <a:rPr lang="fr-FR" sz="1800"/>
              <a:t>est un projet de</a:t>
            </a:r>
            <a:r>
              <a:rPr lang="fr-FR" sz="1800" i="1"/>
              <a:t> </a:t>
            </a:r>
            <a:r>
              <a:rPr lang="fr-FR" sz="1800"/>
              <a:t>partenariat scolaire. Il englobe 6 écoles de 4 pays :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Autriche</a:t>
            </a:r>
            <a:r>
              <a:rPr lang="fr-FR" sz="1800"/>
              <a:t> : </a:t>
            </a:r>
            <a:r>
              <a:rPr lang="fr-FR" sz="1800" i="1"/>
              <a:t>Europaschule</a:t>
            </a:r>
            <a:r>
              <a:rPr lang="fr-FR" sz="1800"/>
              <a:t> à Wiener Neustadt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Espagne</a:t>
            </a:r>
            <a:r>
              <a:rPr lang="fr-FR" sz="1800"/>
              <a:t> : </a:t>
            </a:r>
            <a:r>
              <a:rPr lang="fr-FR" sz="1800" i="1"/>
              <a:t>Colegio Maria Auxiliadora</a:t>
            </a:r>
            <a:r>
              <a:rPr lang="fr-FR" sz="1800"/>
              <a:t> à Salamanque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France </a:t>
            </a:r>
            <a:r>
              <a:rPr lang="fr-FR" sz="1800"/>
              <a:t>:  Martinique :  </a:t>
            </a:r>
            <a:r>
              <a:rPr lang="fr-FR" sz="1800" i="1"/>
              <a:t>Lycée Joseph Gaillard</a:t>
            </a:r>
            <a:r>
              <a:rPr lang="fr-FR" sz="1800"/>
              <a:t> à Fort de France</a:t>
            </a:r>
          </a:p>
          <a:p>
            <a:pPr marL="0" indent="0">
              <a:buFontTx/>
              <a:buNone/>
            </a:pPr>
            <a:r>
              <a:rPr lang="fr-FR" sz="1800"/>
              <a:t>	 Métropole : </a:t>
            </a:r>
            <a:r>
              <a:rPr lang="fr-FR" sz="1800" i="1"/>
              <a:t>Institution du Sacré Cœur</a:t>
            </a:r>
            <a:r>
              <a:rPr lang="fr-FR" sz="1800"/>
              <a:t> à La Ville du Bois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Royaume-Uni :</a:t>
            </a:r>
            <a:r>
              <a:rPr lang="fr-FR" sz="1800"/>
              <a:t> </a:t>
            </a:r>
            <a:r>
              <a:rPr lang="fr-FR" sz="1800" i="1"/>
              <a:t>Braunton School and Community College </a:t>
            </a:r>
            <a:r>
              <a:rPr lang="fr-FR" sz="1800"/>
              <a:t>à Braunton</a:t>
            </a:r>
          </a:p>
          <a:p>
            <a:pPr marL="0" indent="0">
              <a:buFontTx/>
              <a:buNone/>
            </a:pPr>
            <a:r>
              <a:rPr lang="fr-FR" sz="1800"/>
              <a:t>                           </a:t>
            </a:r>
            <a:r>
              <a:rPr lang="fr-FR" sz="1800" i="1"/>
              <a:t>Pilton Community College</a:t>
            </a:r>
            <a:r>
              <a:rPr lang="fr-FR" sz="1800"/>
              <a:t> à Barnstaple</a:t>
            </a:r>
            <a:endParaRPr lang="fr-FR" sz="1800" b="1" i="1"/>
          </a:p>
          <a:p>
            <a:pPr marL="0" indent="0"/>
            <a:endParaRPr lang="fr-FR" sz="1800" i="1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3141663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492375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3933825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9418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0" name="Picture 12" descr="DSC073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3429000"/>
            <a:ext cx="3997325" cy="2998788"/>
          </a:xfrm>
          <a:noFill/>
          <a:ln/>
        </p:spPr>
      </p:pic>
      <p:pic>
        <p:nvPicPr>
          <p:cNvPr id="78864" name="Picture 16" descr="Im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260350"/>
            <a:ext cx="4038600" cy="3028950"/>
          </a:xfrm>
          <a:noFill/>
          <a:ln/>
        </p:spPr>
      </p:pic>
      <p:pic>
        <p:nvPicPr>
          <p:cNvPr id="78867" name="Picture 19" descr="DSC0735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39750" y="908050"/>
            <a:ext cx="3597275" cy="3816350"/>
          </a:xfrm>
          <a:noFill/>
          <a:ln/>
        </p:spPr>
      </p:pic>
      <p:pic>
        <p:nvPicPr>
          <p:cNvPr id="78868" name="Picture 20" descr="PIGE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5084763"/>
            <a:ext cx="1414462" cy="14398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1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39 -0.00116 L 0.19323 -0.00116 C 0.27934 -0.00116 0.38525 0.08402 0.38525 0.1537 L 0.38525 0.30856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13" name="Group 37"/>
          <p:cNvGrpSpPr>
            <a:grpSpLocks/>
          </p:cNvGrpSpPr>
          <p:nvPr/>
        </p:nvGrpSpPr>
        <p:grpSpPr bwMode="auto">
          <a:xfrm>
            <a:off x="611188" y="549275"/>
            <a:ext cx="2524125" cy="6134100"/>
            <a:chOff x="748" y="346"/>
            <a:chExt cx="1590" cy="3864"/>
          </a:xfrm>
        </p:grpSpPr>
        <p:pic>
          <p:nvPicPr>
            <p:cNvPr id="75806" name="Picture 30" descr="Image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48" y="346"/>
              <a:ext cx="1590" cy="118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808" name="Picture 32" descr="Image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48" y="1661"/>
              <a:ext cx="1584" cy="118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810" name="Picture 34" descr="Image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48" y="3022"/>
              <a:ext cx="1584" cy="118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5812" name="Picture 36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708400" y="1268413"/>
            <a:ext cx="4860925" cy="3646487"/>
          </a:xfrm>
          <a:noFill/>
          <a:ln/>
        </p:spPr>
      </p:pic>
      <p:pic>
        <p:nvPicPr>
          <p:cNvPr id="75814" name="Picture 38" descr="PIGEO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62413" y="5445125"/>
            <a:ext cx="1131887" cy="11525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1.00578 L -2.77778E-7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5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834 L 0.02553 -0.00578 C 0.03872 -0.01273 0.05053 -0.02986 0.06285 -0.03796 C 0.07205 -0.04236 0.09323 -0.04375 0.10087 -0.04768 C 0.11216 -0.05393 0.1231 -0.06203 0.14428 -0.07314 L 0.12848 -0.18425 L 0.18126 -0.06736 L 0.19566 -0.09467 L 0.21042 -0.10763 L 0.2507 -0.12453 C 0.26789 -0.13541 0.27917 -0.15185 0.29653 -0.16481 C 0.30226 -0.16828 0.31685 -0.17638 0.32744 -0.18078 C 0.33768 -0.18402 0.34844 -0.17916 0.35157 -0.18032 C 0.35764 -0.18009 0.36702 -0.18865 0.37483 -0.19074 L 0.38455 -0.19351 L 0.40313 -0.203 " pathEditMode="relative" rAng="-1280872" ptsTypes="FfffFFFFFffffFFF">
                                      <p:cBhvr>
                                        <p:cTn id="14" dur="20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 descr="DSC07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628775"/>
            <a:ext cx="3403600" cy="4538663"/>
          </a:xfrm>
          <a:noFill/>
          <a:ln/>
        </p:spPr>
      </p:pic>
      <p:pic>
        <p:nvPicPr>
          <p:cNvPr id="80905" name="Picture 9" descr="DSC074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80912" name="Picture 16" descr="DSC0739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13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Samedi 9 octobre</a:t>
            </a:r>
          </a:p>
        </p:txBody>
      </p:sp>
      <p:pic>
        <p:nvPicPr>
          <p:cNvPr id="59396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23495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Les professeurs se promènent à Versailles</a:t>
            </a:r>
          </a:p>
        </p:txBody>
      </p:sp>
      <p:pic>
        <p:nvPicPr>
          <p:cNvPr id="13338" name="Picture 26" descr="Visite versailles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9750" y="1412875"/>
            <a:ext cx="3798888" cy="5073650"/>
          </a:xfrm>
          <a:noFill/>
          <a:ln/>
        </p:spPr>
      </p:pic>
      <p:pic>
        <p:nvPicPr>
          <p:cNvPr id="13341" name="Picture 29" descr="Visite versailles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364163" y="1484313"/>
            <a:ext cx="3332162" cy="2500312"/>
          </a:xfrm>
          <a:noFill/>
          <a:ln/>
        </p:spPr>
      </p:pic>
      <p:pic>
        <p:nvPicPr>
          <p:cNvPr id="13343" name="Picture 31" descr="visite versailles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716463" y="4149725"/>
            <a:ext cx="3981450" cy="2360613"/>
          </a:xfrm>
          <a:noFill/>
          <a:ln/>
        </p:spPr>
      </p:pic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900113" y="3429000"/>
            <a:ext cx="1008062" cy="2665413"/>
            <a:chOff x="567" y="2251"/>
            <a:chExt cx="589" cy="1633"/>
          </a:xfrm>
        </p:grpSpPr>
        <p:pic>
          <p:nvPicPr>
            <p:cNvPr id="13344" name="Picture 32" descr="LOUIS"/>
            <p:cNvPicPr>
              <a:picLocks noChangeAspect="1" noChangeArrowheads="1"/>
            </p:cNvPicPr>
            <p:nvPr/>
          </p:nvPicPr>
          <p:blipFill>
            <a:blip r:embed="rId6" cstate="screen"/>
            <a:srcRect b="-391"/>
            <a:stretch>
              <a:fillRect/>
            </a:stretch>
          </p:blipFill>
          <p:spPr bwMode="auto">
            <a:xfrm flipH="1">
              <a:off x="567" y="2251"/>
              <a:ext cx="589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 flipH="1">
              <a:off x="823" y="2795"/>
              <a:ext cx="208" cy="863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113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Dimanche 10 octobre</a:t>
            </a:r>
          </a:p>
        </p:txBody>
      </p:sp>
      <p:pic>
        <p:nvPicPr>
          <p:cNvPr id="60420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613" y="2349500"/>
            <a:ext cx="51133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0" name="Rectangle 2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>
                <a:latin typeface="Alba" pitchFamily="2" charset="0"/>
              </a:rPr>
              <a:t>Départ des délégations</a:t>
            </a:r>
          </a:p>
        </p:txBody>
      </p:sp>
      <p:pic>
        <p:nvPicPr>
          <p:cNvPr id="22555" name="Picture 27" descr="Départ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</p:spPr>
      </p:pic>
      <p:pic>
        <p:nvPicPr>
          <p:cNvPr id="22556" name="Picture 28" descr="Départ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4076700"/>
            <a:ext cx="2914650" cy="2185988"/>
          </a:xfrm>
          <a:noFill/>
          <a:ln/>
        </p:spPr>
      </p:pic>
      <p:pic>
        <p:nvPicPr>
          <p:cNvPr id="22557" name="Picture 29" descr="Départ espagn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22558" name="Picture 30" descr="Départ martiniqu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92725" y="1628775"/>
            <a:ext cx="2916238" cy="2187575"/>
          </a:xfrm>
          <a:noFill/>
          <a:ln/>
        </p:spPr>
      </p:pic>
      <p:pic>
        <p:nvPicPr>
          <p:cNvPr id="22560" name="Picture 32" descr="AU REVOIR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275" y="3068638"/>
            <a:ext cx="14462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0DB99">
                <a:alpha val="50000"/>
              </a:srgbClr>
            </a:outerShdw>
          </a:effectLst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Rectangle 5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fr-FR" sz="3200">
                <a:latin typeface="Alba" pitchFamily="2" charset="0"/>
              </a:rPr>
              <a:t>Au revoir !!!</a:t>
            </a:r>
          </a:p>
        </p:txBody>
      </p:sp>
      <p:pic>
        <p:nvPicPr>
          <p:cNvPr id="23599" name="Picture 47" descr="IMG_4336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628775"/>
            <a:ext cx="3201987" cy="2401888"/>
          </a:xfrm>
          <a:noFill/>
          <a:ln/>
        </p:spPr>
      </p:pic>
      <p:pic>
        <p:nvPicPr>
          <p:cNvPr id="23598" name="Picture 46" descr="DSC074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1700213"/>
            <a:ext cx="3132137" cy="2349500"/>
          </a:xfrm>
          <a:noFill/>
          <a:ln/>
        </p:spPr>
      </p:pic>
      <p:pic>
        <p:nvPicPr>
          <p:cNvPr id="23623" name="Picture 71" descr="Image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113" y="4365625"/>
            <a:ext cx="32400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08175" y="620713"/>
            <a:ext cx="606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Logos réalisés par les élèves pour ce projet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4005263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</a:t>
            </a:r>
            <a:r>
              <a:rPr lang="fr-FR" smtClean="0"/>
              <a:t>« européen » d’un élève espagnol, </a:t>
            </a:r>
            <a:r>
              <a:rPr lang="fr-FR"/>
              <a:t>sélectionné par tous les partenaires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80063" y="4076700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français de Julien M., élève de 3</a:t>
            </a:r>
            <a:r>
              <a:rPr lang="fr-FR" baseline="30000"/>
              <a:t>ème </a:t>
            </a:r>
            <a:r>
              <a:rPr lang="fr-FR"/>
              <a:t> à l’ISC</a:t>
            </a:r>
          </a:p>
        </p:txBody>
      </p:sp>
      <p:pic>
        <p:nvPicPr>
          <p:cNvPr id="16391" name="Picture 7" descr="LOGO EUROPE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484313"/>
            <a:ext cx="2370138" cy="2376487"/>
          </a:xfrm>
          <a:prstGeom prst="rect">
            <a:avLst/>
          </a:prstGeom>
          <a:noFill/>
        </p:spPr>
      </p:pic>
      <p:pic>
        <p:nvPicPr>
          <p:cNvPr id="16392" name="Picture 8" descr="LOGO EUROPE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698625"/>
            <a:ext cx="2303463" cy="21621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CARTE FORT DE FRANC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0"/>
            <a:ext cx="5335588" cy="6858000"/>
          </a:xfrm>
          <a:prstGeom prst="rect">
            <a:avLst/>
          </a:prstGeom>
          <a:noFill/>
        </p:spPr>
      </p:pic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4211638" y="3357563"/>
            <a:ext cx="863600" cy="7921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1619250" y="5661025"/>
            <a:ext cx="6048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 Matter"/>
              </a:rPr>
              <a:t>FORT DE FRANCE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496728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 Matter"/>
              </a:rPr>
              <a:t>Merci et à bientôt à ...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763713" y="1557338"/>
            <a:ext cx="5616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2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Danke und bis bald </a:t>
            </a:r>
            <a:r>
              <a:rPr lang="de-DE" sz="32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in...</a:t>
            </a:r>
            <a:endParaRPr lang="fr-FR" sz="32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lba"/>
            </a:endParaRP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5759450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Thank you and see you in ...</a:t>
            </a:r>
            <a:endParaRPr lang="fr-FR" sz="32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lba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484438" y="4292600"/>
            <a:ext cx="46799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lba"/>
              </a:rPr>
              <a:t>Gracias y adios a ...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0" grpId="0" animBg="1"/>
      <p:bldP spid="24581" grpId="0" animBg="1"/>
      <p:bldP spid="24583" grpId="0" animBg="1"/>
      <p:bldP spid="24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1" name="Group 25"/>
          <p:cNvGrpSpPr>
            <a:grpSpLocks noChangeAspect="1"/>
          </p:cNvGrpSpPr>
          <p:nvPr/>
        </p:nvGrpSpPr>
        <p:grpSpPr bwMode="auto">
          <a:xfrm rot="-2911891">
            <a:off x="-2098675" y="7448550"/>
            <a:ext cx="1092200" cy="361950"/>
            <a:chOff x="1655" y="2840"/>
            <a:chExt cx="2722" cy="881"/>
          </a:xfrm>
        </p:grpSpPr>
        <p:sp>
          <p:nvSpPr>
            <p:cNvPr id="39962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655" y="2840"/>
              <a:ext cx="2722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1655" y="2840"/>
              <a:ext cx="2705" cy="839"/>
            </a:xfrm>
            <a:custGeom>
              <a:avLst/>
              <a:gdLst/>
              <a:ahLst/>
              <a:cxnLst>
                <a:cxn ang="0">
                  <a:pos x="158" y="20"/>
                </a:cxn>
                <a:cxn ang="0">
                  <a:pos x="180" y="0"/>
                </a:cxn>
                <a:cxn ang="0">
                  <a:pos x="232" y="0"/>
                </a:cxn>
                <a:cxn ang="0">
                  <a:pos x="297" y="0"/>
                </a:cxn>
                <a:cxn ang="0">
                  <a:pos x="610" y="467"/>
                </a:cxn>
                <a:cxn ang="0">
                  <a:pos x="627" y="494"/>
                </a:cxn>
                <a:cxn ang="0">
                  <a:pos x="686" y="544"/>
                </a:cxn>
                <a:cxn ang="0">
                  <a:pos x="767" y="563"/>
                </a:cxn>
                <a:cxn ang="0">
                  <a:pos x="835" y="565"/>
                </a:cxn>
                <a:cxn ang="0">
                  <a:pos x="941" y="563"/>
                </a:cxn>
                <a:cxn ang="0">
                  <a:pos x="1081" y="559"/>
                </a:cxn>
                <a:cxn ang="0">
                  <a:pos x="1243" y="556"/>
                </a:cxn>
                <a:cxn ang="0">
                  <a:pos x="1423" y="553"/>
                </a:cxn>
                <a:cxn ang="0">
                  <a:pos x="1614" y="547"/>
                </a:cxn>
                <a:cxn ang="0">
                  <a:pos x="1808" y="544"/>
                </a:cxn>
                <a:cxn ang="0">
                  <a:pos x="1999" y="542"/>
                </a:cxn>
                <a:cxn ang="0">
                  <a:pos x="2177" y="542"/>
                </a:cxn>
                <a:cxn ang="0">
                  <a:pos x="2338" y="545"/>
                </a:cxn>
                <a:cxn ang="0">
                  <a:pos x="2402" y="547"/>
                </a:cxn>
                <a:cxn ang="0">
                  <a:pos x="2466" y="559"/>
                </a:cxn>
                <a:cxn ang="0">
                  <a:pos x="2559" y="594"/>
                </a:cxn>
                <a:cxn ang="0">
                  <a:pos x="2590" y="628"/>
                </a:cxn>
                <a:cxn ang="0">
                  <a:pos x="2604" y="637"/>
                </a:cxn>
                <a:cxn ang="0">
                  <a:pos x="2648" y="652"/>
                </a:cxn>
                <a:cxn ang="0">
                  <a:pos x="2684" y="675"/>
                </a:cxn>
                <a:cxn ang="0">
                  <a:pos x="2705" y="712"/>
                </a:cxn>
                <a:cxn ang="0">
                  <a:pos x="2670" y="755"/>
                </a:cxn>
                <a:cxn ang="0">
                  <a:pos x="2581" y="801"/>
                </a:cxn>
                <a:cxn ang="0">
                  <a:pos x="2479" y="826"/>
                </a:cxn>
                <a:cxn ang="0">
                  <a:pos x="2425" y="827"/>
                </a:cxn>
                <a:cxn ang="0">
                  <a:pos x="2299" y="829"/>
                </a:cxn>
                <a:cxn ang="0">
                  <a:pos x="2139" y="832"/>
                </a:cxn>
                <a:cxn ang="0">
                  <a:pos x="1993" y="834"/>
                </a:cxn>
                <a:cxn ang="0">
                  <a:pos x="1906" y="835"/>
                </a:cxn>
                <a:cxn ang="0">
                  <a:pos x="1885" y="835"/>
                </a:cxn>
                <a:cxn ang="0">
                  <a:pos x="1835" y="837"/>
                </a:cxn>
                <a:cxn ang="0">
                  <a:pos x="1749" y="839"/>
                </a:cxn>
                <a:cxn ang="0">
                  <a:pos x="1637" y="839"/>
                </a:cxn>
                <a:cxn ang="0">
                  <a:pos x="1503" y="839"/>
                </a:cxn>
                <a:cxn ang="0">
                  <a:pos x="1357" y="835"/>
                </a:cxn>
                <a:cxn ang="0">
                  <a:pos x="1204" y="830"/>
                </a:cxn>
                <a:cxn ang="0">
                  <a:pos x="1051" y="821"/>
                </a:cxn>
                <a:cxn ang="0">
                  <a:pos x="906" y="809"/>
                </a:cxn>
                <a:cxn ang="0">
                  <a:pos x="774" y="792"/>
                </a:cxn>
                <a:cxn ang="0">
                  <a:pos x="661" y="771"/>
                </a:cxn>
                <a:cxn ang="0">
                  <a:pos x="622" y="763"/>
                </a:cxn>
                <a:cxn ang="0">
                  <a:pos x="527" y="746"/>
                </a:cxn>
                <a:cxn ang="0">
                  <a:pos x="406" y="725"/>
                </a:cxn>
                <a:cxn ang="0">
                  <a:pos x="296" y="702"/>
                </a:cxn>
                <a:cxn ang="0">
                  <a:pos x="228" y="684"/>
                </a:cxn>
                <a:cxn ang="0">
                  <a:pos x="216" y="654"/>
                </a:cxn>
                <a:cxn ang="0">
                  <a:pos x="0" y="553"/>
                </a:cxn>
                <a:cxn ang="0">
                  <a:pos x="16" y="544"/>
                </a:cxn>
                <a:cxn ang="0">
                  <a:pos x="58" y="533"/>
                </a:cxn>
                <a:cxn ang="0">
                  <a:pos x="117" y="547"/>
                </a:cxn>
                <a:cxn ang="0">
                  <a:pos x="203" y="573"/>
                </a:cxn>
                <a:cxn ang="0">
                  <a:pos x="263" y="592"/>
                </a:cxn>
              </a:cxnLst>
              <a:rect l="0" t="0" r="r" b="b"/>
              <a:pathLst>
                <a:path w="2705" h="839">
                  <a:moveTo>
                    <a:pt x="269" y="594"/>
                  </a:moveTo>
                  <a:lnTo>
                    <a:pt x="157" y="24"/>
                  </a:lnTo>
                  <a:lnTo>
                    <a:pt x="158" y="20"/>
                  </a:lnTo>
                  <a:lnTo>
                    <a:pt x="161" y="12"/>
                  </a:lnTo>
                  <a:lnTo>
                    <a:pt x="168" y="3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32" y="0"/>
                  </a:lnTo>
                  <a:lnTo>
                    <a:pt x="256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610" y="467"/>
                  </a:lnTo>
                  <a:lnTo>
                    <a:pt x="611" y="470"/>
                  </a:lnTo>
                  <a:lnTo>
                    <a:pt x="616" y="481"/>
                  </a:lnTo>
                  <a:lnTo>
                    <a:pt x="627" y="494"/>
                  </a:lnTo>
                  <a:lnTo>
                    <a:pt x="641" y="511"/>
                  </a:lnTo>
                  <a:lnTo>
                    <a:pt x="661" y="528"/>
                  </a:lnTo>
                  <a:lnTo>
                    <a:pt x="686" y="544"/>
                  </a:lnTo>
                  <a:lnTo>
                    <a:pt x="717" y="556"/>
                  </a:lnTo>
                  <a:lnTo>
                    <a:pt x="754" y="563"/>
                  </a:lnTo>
                  <a:lnTo>
                    <a:pt x="767" y="563"/>
                  </a:lnTo>
                  <a:lnTo>
                    <a:pt x="785" y="565"/>
                  </a:lnTo>
                  <a:lnTo>
                    <a:pt x="808" y="565"/>
                  </a:lnTo>
                  <a:lnTo>
                    <a:pt x="835" y="565"/>
                  </a:lnTo>
                  <a:lnTo>
                    <a:pt x="866" y="565"/>
                  </a:lnTo>
                  <a:lnTo>
                    <a:pt x="902" y="563"/>
                  </a:lnTo>
                  <a:lnTo>
                    <a:pt x="941" y="563"/>
                  </a:lnTo>
                  <a:lnTo>
                    <a:pt x="985" y="563"/>
                  </a:lnTo>
                  <a:lnTo>
                    <a:pt x="1030" y="561"/>
                  </a:lnTo>
                  <a:lnTo>
                    <a:pt x="1081" y="559"/>
                  </a:lnTo>
                  <a:lnTo>
                    <a:pt x="1132" y="559"/>
                  </a:lnTo>
                  <a:lnTo>
                    <a:pt x="1186" y="557"/>
                  </a:lnTo>
                  <a:lnTo>
                    <a:pt x="1243" y="556"/>
                  </a:lnTo>
                  <a:lnTo>
                    <a:pt x="1301" y="554"/>
                  </a:lnTo>
                  <a:lnTo>
                    <a:pt x="1362" y="553"/>
                  </a:lnTo>
                  <a:lnTo>
                    <a:pt x="1423" y="553"/>
                  </a:lnTo>
                  <a:lnTo>
                    <a:pt x="1486" y="551"/>
                  </a:lnTo>
                  <a:lnTo>
                    <a:pt x="1550" y="549"/>
                  </a:lnTo>
                  <a:lnTo>
                    <a:pt x="1614" y="547"/>
                  </a:lnTo>
                  <a:lnTo>
                    <a:pt x="1678" y="547"/>
                  </a:lnTo>
                  <a:lnTo>
                    <a:pt x="1743" y="545"/>
                  </a:lnTo>
                  <a:lnTo>
                    <a:pt x="1808" y="544"/>
                  </a:lnTo>
                  <a:lnTo>
                    <a:pt x="1872" y="544"/>
                  </a:lnTo>
                  <a:lnTo>
                    <a:pt x="1935" y="544"/>
                  </a:lnTo>
                  <a:lnTo>
                    <a:pt x="1999" y="542"/>
                  </a:lnTo>
                  <a:lnTo>
                    <a:pt x="2060" y="542"/>
                  </a:lnTo>
                  <a:lnTo>
                    <a:pt x="2120" y="542"/>
                  </a:lnTo>
                  <a:lnTo>
                    <a:pt x="2177" y="542"/>
                  </a:lnTo>
                  <a:lnTo>
                    <a:pt x="2233" y="544"/>
                  </a:lnTo>
                  <a:lnTo>
                    <a:pt x="2288" y="544"/>
                  </a:lnTo>
                  <a:lnTo>
                    <a:pt x="2338" y="545"/>
                  </a:lnTo>
                  <a:lnTo>
                    <a:pt x="2387" y="547"/>
                  </a:lnTo>
                  <a:lnTo>
                    <a:pt x="2391" y="547"/>
                  </a:lnTo>
                  <a:lnTo>
                    <a:pt x="2402" y="547"/>
                  </a:lnTo>
                  <a:lnTo>
                    <a:pt x="2419" y="549"/>
                  </a:lnTo>
                  <a:lnTo>
                    <a:pt x="2440" y="553"/>
                  </a:lnTo>
                  <a:lnTo>
                    <a:pt x="2466" y="559"/>
                  </a:lnTo>
                  <a:lnTo>
                    <a:pt x="2495" y="566"/>
                  </a:lnTo>
                  <a:lnTo>
                    <a:pt x="2526" y="578"/>
                  </a:lnTo>
                  <a:lnTo>
                    <a:pt x="2559" y="594"/>
                  </a:lnTo>
                  <a:lnTo>
                    <a:pt x="2571" y="602"/>
                  </a:lnTo>
                  <a:lnTo>
                    <a:pt x="2580" y="616"/>
                  </a:lnTo>
                  <a:lnTo>
                    <a:pt x="2590" y="628"/>
                  </a:lnTo>
                  <a:lnTo>
                    <a:pt x="2592" y="633"/>
                  </a:lnTo>
                  <a:lnTo>
                    <a:pt x="2595" y="635"/>
                  </a:lnTo>
                  <a:lnTo>
                    <a:pt x="2604" y="637"/>
                  </a:lnTo>
                  <a:lnTo>
                    <a:pt x="2617" y="640"/>
                  </a:lnTo>
                  <a:lnTo>
                    <a:pt x="2632" y="645"/>
                  </a:lnTo>
                  <a:lnTo>
                    <a:pt x="2648" y="652"/>
                  </a:lnTo>
                  <a:lnTo>
                    <a:pt x="2663" y="659"/>
                  </a:lnTo>
                  <a:lnTo>
                    <a:pt x="2675" y="667"/>
                  </a:lnTo>
                  <a:lnTo>
                    <a:pt x="2684" y="675"/>
                  </a:lnTo>
                  <a:lnTo>
                    <a:pt x="2696" y="687"/>
                  </a:lnTo>
                  <a:lnTo>
                    <a:pt x="2704" y="698"/>
                  </a:lnTo>
                  <a:lnTo>
                    <a:pt x="2705" y="712"/>
                  </a:lnTo>
                  <a:lnTo>
                    <a:pt x="2696" y="734"/>
                  </a:lnTo>
                  <a:lnTo>
                    <a:pt x="2688" y="743"/>
                  </a:lnTo>
                  <a:lnTo>
                    <a:pt x="2670" y="755"/>
                  </a:lnTo>
                  <a:lnTo>
                    <a:pt x="2645" y="771"/>
                  </a:lnTo>
                  <a:lnTo>
                    <a:pt x="2614" y="786"/>
                  </a:lnTo>
                  <a:lnTo>
                    <a:pt x="2581" y="801"/>
                  </a:lnTo>
                  <a:lnTo>
                    <a:pt x="2545" y="814"/>
                  </a:lnTo>
                  <a:lnTo>
                    <a:pt x="2511" y="821"/>
                  </a:lnTo>
                  <a:lnTo>
                    <a:pt x="2479" y="826"/>
                  </a:lnTo>
                  <a:lnTo>
                    <a:pt x="2472" y="826"/>
                  </a:lnTo>
                  <a:lnTo>
                    <a:pt x="2454" y="826"/>
                  </a:lnTo>
                  <a:lnTo>
                    <a:pt x="2425" y="827"/>
                  </a:lnTo>
                  <a:lnTo>
                    <a:pt x="2390" y="827"/>
                  </a:lnTo>
                  <a:lnTo>
                    <a:pt x="2347" y="827"/>
                  </a:lnTo>
                  <a:lnTo>
                    <a:pt x="2299" y="829"/>
                  </a:lnTo>
                  <a:lnTo>
                    <a:pt x="2247" y="829"/>
                  </a:lnTo>
                  <a:lnTo>
                    <a:pt x="2192" y="830"/>
                  </a:lnTo>
                  <a:lnTo>
                    <a:pt x="2139" y="832"/>
                  </a:lnTo>
                  <a:lnTo>
                    <a:pt x="2087" y="832"/>
                  </a:lnTo>
                  <a:lnTo>
                    <a:pt x="2038" y="834"/>
                  </a:lnTo>
                  <a:lnTo>
                    <a:pt x="1993" y="834"/>
                  </a:lnTo>
                  <a:lnTo>
                    <a:pt x="1956" y="834"/>
                  </a:lnTo>
                  <a:lnTo>
                    <a:pt x="1926" y="835"/>
                  </a:lnTo>
                  <a:lnTo>
                    <a:pt x="1906" y="835"/>
                  </a:lnTo>
                  <a:lnTo>
                    <a:pt x="1897" y="835"/>
                  </a:lnTo>
                  <a:lnTo>
                    <a:pt x="1893" y="835"/>
                  </a:lnTo>
                  <a:lnTo>
                    <a:pt x="1885" y="835"/>
                  </a:lnTo>
                  <a:lnTo>
                    <a:pt x="1873" y="835"/>
                  </a:lnTo>
                  <a:lnTo>
                    <a:pt x="1855" y="837"/>
                  </a:lnTo>
                  <a:lnTo>
                    <a:pt x="1835" y="837"/>
                  </a:lnTo>
                  <a:lnTo>
                    <a:pt x="1809" y="837"/>
                  </a:lnTo>
                  <a:lnTo>
                    <a:pt x="1780" y="837"/>
                  </a:lnTo>
                  <a:lnTo>
                    <a:pt x="1749" y="839"/>
                  </a:lnTo>
                  <a:lnTo>
                    <a:pt x="1715" y="839"/>
                  </a:lnTo>
                  <a:lnTo>
                    <a:pt x="1677" y="839"/>
                  </a:lnTo>
                  <a:lnTo>
                    <a:pt x="1637" y="839"/>
                  </a:lnTo>
                  <a:lnTo>
                    <a:pt x="1595" y="839"/>
                  </a:lnTo>
                  <a:lnTo>
                    <a:pt x="1550" y="839"/>
                  </a:lnTo>
                  <a:lnTo>
                    <a:pt x="1503" y="839"/>
                  </a:lnTo>
                  <a:lnTo>
                    <a:pt x="1457" y="837"/>
                  </a:lnTo>
                  <a:lnTo>
                    <a:pt x="1408" y="837"/>
                  </a:lnTo>
                  <a:lnTo>
                    <a:pt x="1357" y="835"/>
                  </a:lnTo>
                  <a:lnTo>
                    <a:pt x="1307" y="834"/>
                  </a:lnTo>
                  <a:lnTo>
                    <a:pt x="1256" y="832"/>
                  </a:lnTo>
                  <a:lnTo>
                    <a:pt x="1204" y="830"/>
                  </a:lnTo>
                  <a:lnTo>
                    <a:pt x="1154" y="829"/>
                  </a:lnTo>
                  <a:lnTo>
                    <a:pt x="1102" y="826"/>
                  </a:lnTo>
                  <a:lnTo>
                    <a:pt x="1051" y="821"/>
                  </a:lnTo>
                  <a:lnTo>
                    <a:pt x="1002" y="818"/>
                  </a:lnTo>
                  <a:lnTo>
                    <a:pt x="953" y="815"/>
                  </a:lnTo>
                  <a:lnTo>
                    <a:pt x="906" y="809"/>
                  </a:lnTo>
                  <a:lnTo>
                    <a:pt x="859" y="805"/>
                  </a:lnTo>
                  <a:lnTo>
                    <a:pt x="816" y="800"/>
                  </a:lnTo>
                  <a:lnTo>
                    <a:pt x="774" y="792"/>
                  </a:lnTo>
                  <a:lnTo>
                    <a:pt x="734" y="786"/>
                  </a:lnTo>
                  <a:lnTo>
                    <a:pt x="695" y="779"/>
                  </a:lnTo>
                  <a:lnTo>
                    <a:pt x="661" y="771"/>
                  </a:lnTo>
                  <a:lnTo>
                    <a:pt x="656" y="771"/>
                  </a:lnTo>
                  <a:lnTo>
                    <a:pt x="644" y="767"/>
                  </a:lnTo>
                  <a:lnTo>
                    <a:pt x="622" y="763"/>
                  </a:lnTo>
                  <a:lnTo>
                    <a:pt x="595" y="758"/>
                  </a:lnTo>
                  <a:lnTo>
                    <a:pt x="562" y="753"/>
                  </a:lnTo>
                  <a:lnTo>
                    <a:pt x="527" y="746"/>
                  </a:lnTo>
                  <a:lnTo>
                    <a:pt x="487" y="739"/>
                  </a:lnTo>
                  <a:lnTo>
                    <a:pt x="447" y="733"/>
                  </a:lnTo>
                  <a:lnTo>
                    <a:pt x="406" y="725"/>
                  </a:lnTo>
                  <a:lnTo>
                    <a:pt x="367" y="717"/>
                  </a:lnTo>
                  <a:lnTo>
                    <a:pt x="330" y="710"/>
                  </a:lnTo>
                  <a:lnTo>
                    <a:pt x="296" y="702"/>
                  </a:lnTo>
                  <a:lnTo>
                    <a:pt x="267" y="695"/>
                  </a:lnTo>
                  <a:lnTo>
                    <a:pt x="244" y="690"/>
                  </a:lnTo>
                  <a:lnTo>
                    <a:pt x="228" y="684"/>
                  </a:lnTo>
                  <a:lnTo>
                    <a:pt x="221" y="679"/>
                  </a:lnTo>
                  <a:lnTo>
                    <a:pt x="214" y="666"/>
                  </a:lnTo>
                  <a:lnTo>
                    <a:pt x="216" y="654"/>
                  </a:lnTo>
                  <a:lnTo>
                    <a:pt x="218" y="647"/>
                  </a:lnTo>
                  <a:lnTo>
                    <a:pt x="221" y="643"/>
                  </a:lnTo>
                  <a:lnTo>
                    <a:pt x="0" y="553"/>
                  </a:lnTo>
                  <a:lnTo>
                    <a:pt x="1" y="551"/>
                  </a:lnTo>
                  <a:lnTo>
                    <a:pt x="8" y="547"/>
                  </a:lnTo>
                  <a:lnTo>
                    <a:pt x="16" y="544"/>
                  </a:lnTo>
                  <a:lnTo>
                    <a:pt x="28" y="539"/>
                  </a:lnTo>
                  <a:lnTo>
                    <a:pt x="42" y="535"/>
                  </a:lnTo>
                  <a:lnTo>
                    <a:pt x="58" y="533"/>
                  </a:lnTo>
                  <a:lnTo>
                    <a:pt x="75" y="533"/>
                  </a:lnTo>
                  <a:lnTo>
                    <a:pt x="92" y="539"/>
                  </a:lnTo>
                  <a:lnTo>
                    <a:pt x="117" y="547"/>
                  </a:lnTo>
                  <a:lnTo>
                    <a:pt x="146" y="556"/>
                  </a:lnTo>
                  <a:lnTo>
                    <a:pt x="175" y="565"/>
                  </a:lnTo>
                  <a:lnTo>
                    <a:pt x="203" y="573"/>
                  </a:lnTo>
                  <a:lnTo>
                    <a:pt x="229" y="582"/>
                  </a:lnTo>
                  <a:lnTo>
                    <a:pt x="250" y="588"/>
                  </a:lnTo>
                  <a:lnTo>
                    <a:pt x="263" y="592"/>
                  </a:lnTo>
                  <a:lnTo>
                    <a:pt x="269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1831" y="2859"/>
              <a:ext cx="2387" cy="62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1" y="5"/>
                </a:cxn>
                <a:cxn ang="0">
                  <a:pos x="61" y="4"/>
                </a:cxn>
                <a:cxn ang="0">
                  <a:pos x="116" y="0"/>
                </a:cxn>
                <a:cxn ang="0">
                  <a:pos x="136" y="5"/>
                </a:cxn>
                <a:cxn ang="0">
                  <a:pos x="169" y="46"/>
                </a:cxn>
                <a:cxn ang="0">
                  <a:pos x="198" y="93"/>
                </a:cxn>
                <a:cxn ang="0">
                  <a:pos x="259" y="194"/>
                </a:cxn>
                <a:cxn ang="0">
                  <a:pos x="334" y="315"/>
                </a:cxn>
                <a:cxn ang="0">
                  <a:pos x="401" y="425"/>
                </a:cxn>
                <a:cxn ang="0">
                  <a:pos x="439" y="489"/>
                </a:cxn>
                <a:cxn ang="0">
                  <a:pos x="454" y="504"/>
                </a:cxn>
                <a:cxn ang="0">
                  <a:pos x="504" y="537"/>
                </a:cxn>
                <a:cxn ang="0">
                  <a:pos x="562" y="559"/>
                </a:cxn>
                <a:cxn ang="0">
                  <a:pos x="640" y="561"/>
                </a:cxn>
                <a:cxn ang="0">
                  <a:pos x="764" y="561"/>
                </a:cxn>
                <a:cxn ang="0">
                  <a:pos x="903" y="559"/>
                </a:cxn>
                <a:cxn ang="0">
                  <a:pos x="1028" y="558"/>
                </a:cxn>
                <a:cxn ang="0">
                  <a:pos x="1112" y="555"/>
                </a:cxn>
                <a:cxn ang="0">
                  <a:pos x="1143" y="552"/>
                </a:cxn>
                <a:cxn ang="0">
                  <a:pos x="1212" y="550"/>
                </a:cxn>
                <a:cxn ang="0">
                  <a:pos x="1315" y="549"/>
                </a:cxn>
                <a:cxn ang="0">
                  <a:pos x="1444" y="547"/>
                </a:cxn>
                <a:cxn ang="0">
                  <a:pos x="1591" y="547"/>
                </a:cxn>
                <a:cxn ang="0">
                  <a:pos x="1743" y="546"/>
                </a:cxn>
                <a:cxn ang="0">
                  <a:pos x="1892" y="546"/>
                </a:cxn>
                <a:cxn ang="0">
                  <a:pos x="2026" y="544"/>
                </a:cxn>
                <a:cxn ang="0">
                  <a:pos x="2137" y="546"/>
                </a:cxn>
                <a:cxn ang="0">
                  <a:pos x="2214" y="547"/>
                </a:cxn>
                <a:cxn ang="0">
                  <a:pos x="2247" y="549"/>
                </a:cxn>
                <a:cxn ang="0">
                  <a:pos x="2297" y="561"/>
                </a:cxn>
                <a:cxn ang="0">
                  <a:pos x="2357" y="581"/>
                </a:cxn>
                <a:cxn ang="0">
                  <a:pos x="2387" y="607"/>
                </a:cxn>
                <a:cxn ang="0">
                  <a:pos x="2371" y="618"/>
                </a:cxn>
                <a:cxn ang="0">
                  <a:pos x="2318" y="614"/>
                </a:cxn>
                <a:cxn ang="0">
                  <a:pos x="2256" y="602"/>
                </a:cxn>
                <a:cxn ang="0">
                  <a:pos x="2142" y="601"/>
                </a:cxn>
                <a:cxn ang="0">
                  <a:pos x="1962" y="601"/>
                </a:cxn>
                <a:cxn ang="0">
                  <a:pos x="1732" y="602"/>
                </a:cxn>
                <a:cxn ang="0">
                  <a:pos x="1473" y="605"/>
                </a:cxn>
                <a:cxn ang="0">
                  <a:pos x="1203" y="610"/>
                </a:cxn>
                <a:cxn ang="0">
                  <a:pos x="939" y="616"/>
                </a:cxn>
                <a:cxn ang="0">
                  <a:pos x="699" y="619"/>
                </a:cxn>
                <a:cxn ang="0">
                  <a:pos x="502" y="622"/>
                </a:cxn>
                <a:cxn ang="0">
                  <a:pos x="364" y="624"/>
                </a:cxn>
                <a:cxn ang="0">
                  <a:pos x="306" y="624"/>
                </a:cxn>
                <a:cxn ang="0">
                  <a:pos x="222" y="607"/>
                </a:cxn>
                <a:cxn ang="0">
                  <a:pos x="134" y="581"/>
                </a:cxn>
              </a:cxnLst>
              <a:rect l="0" t="0" r="r" b="b"/>
              <a:pathLst>
                <a:path w="2387" h="624">
                  <a:moveTo>
                    <a:pt x="109" y="57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44" y="5"/>
                  </a:lnTo>
                  <a:lnTo>
                    <a:pt x="61" y="4"/>
                  </a:lnTo>
                  <a:lnTo>
                    <a:pt x="80" y="1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5"/>
                  </a:lnTo>
                  <a:lnTo>
                    <a:pt x="147" y="17"/>
                  </a:lnTo>
                  <a:lnTo>
                    <a:pt x="159" y="33"/>
                  </a:lnTo>
                  <a:lnTo>
                    <a:pt x="169" y="46"/>
                  </a:lnTo>
                  <a:lnTo>
                    <a:pt x="173" y="53"/>
                  </a:lnTo>
                  <a:lnTo>
                    <a:pt x="183" y="70"/>
                  </a:lnTo>
                  <a:lnTo>
                    <a:pt x="198" y="93"/>
                  </a:lnTo>
                  <a:lnTo>
                    <a:pt x="215" y="122"/>
                  </a:lnTo>
                  <a:lnTo>
                    <a:pt x="236" y="156"/>
                  </a:lnTo>
                  <a:lnTo>
                    <a:pt x="259" y="194"/>
                  </a:lnTo>
                  <a:lnTo>
                    <a:pt x="284" y="233"/>
                  </a:lnTo>
                  <a:lnTo>
                    <a:pt x="308" y="274"/>
                  </a:lnTo>
                  <a:lnTo>
                    <a:pt x="334" y="315"/>
                  </a:lnTo>
                  <a:lnTo>
                    <a:pt x="357" y="357"/>
                  </a:lnTo>
                  <a:lnTo>
                    <a:pt x="381" y="393"/>
                  </a:lnTo>
                  <a:lnTo>
                    <a:pt x="401" y="425"/>
                  </a:lnTo>
                  <a:lnTo>
                    <a:pt x="417" y="454"/>
                  </a:lnTo>
                  <a:lnTo>
                    <a:pt x="431" y="475"/>
                  </a:lnTo>
                  <a:lnTo>
                    <a:pt x="439" y="489"/>
                  </a:lnTo>
                  <a:lnTo>
                    <a:pt x="442" y="494"/>
                  </a:lnTo>
                  <a:lnTo>
                    <a:pt x="445" y="497"/>
                  </a:lnTo>
                  <a:lnTo>
                    <a:pt x="454" y="504"/>
                  </a:lnTo>
                  <a:lnTo>
                    <a:pt x="468" y="513"/>
                  </a:lnTo>
                  <a:lnTo>
                    <a:pt x="485" y="525"/>
                  </a:lnTo>
                  <a:lnTo>
                    <a:pt x="504" y="537"/>
                  </a:lnTo>
                  <a:lnTo>
                    <a:pt x="525" y="547"/>
                  </a:lnTo>
                  <a:lnTo>
                    <a:pt x="544" y="555"/>
                  </a:lnTo>
                  <a:lnTo>
                    <a:pt x="562" y="559"/>
                  </a:lnTo>
                  <a:lnTo>
                    <a:pt x="581" y="559"/>
                  </a:lnTo>
                  <a:lnTo>
                    <a:pt x="607" y="561"/>
                  </a:lnTo>
                  <a:lnTo>
                    <a:pt x="640" y="561"/>
                  </a:lnTo>
                  <a:lnTo>
                    <a:pt x="678" y="561"/>
                  </a:lnTo>
                  <a:lnTo>
                    <a:pt x="719" y="561"/>
                  </a:lnTo>
                  <a:lnTo>
                    <a:pt x="764" y="561"/>
                  </a:lnTo>
                  <a:lnTo>
                    <a:pt x="810" y="561"/>
                  </a:lnTo>
                  <a:lnTo>
                    <a:pt x="856" y="561"/>
                  </a:lnTo>
                  <a:lnTo>
                    <a:pt x="903" y="559"/>
                  </a:lnTo>
                  <a:lnTo>
                    <a:pt x="948" y="559"/>
                  </a:lnTo>
                  <a:lnTo>
                    <a:pt x="990" y="559"/>
                  </a:lnTo>
                  <a:lnTo>
                    <a:pt x="1028" y="558"/>
                  </a:lnTo>
                  <a:lnTo>
                    <a:pt x="1063" y="558"/>
                  </a:lnTo>
                  <a:lnTo>
                    <a:pt x="1091" y="555"/>
                  </a:lnTo>
                  <a:lnTo>
                    <a:pt x="1112" y="555"/>
                  </a:lnTo>
                  <a:lnTo>
                    <a:pt x="1124" y="554"/>
                  </a:lnTo>
                  <a:lnTo>
                    <a:pt x="1131" y="554"/>
                  </a:lnTo>
                  <a:lnTo>
                    <a:pt x="1143" y="552"/>
                  </a:lnTo>
                  <a:lnTo>
                    <a:pt x="1161" y="552"/>
                  </a:lnTo>
                  <a:lnTo>
                    <a:pt x="1184" y="552"/>
                  </a:lnTo>
                  <a:lnTo>
                    <a:pt x="1212" y="550"/>
                  </a:lnTo>
                  <a:lnTo>
                    <a:pt x="1242" y="550"/>
                  </a:lnTo>
                  <a:lnTo>
                    <a:pt x="1277" y="550"/>
                  </a:lnTo>
                  <a:lnTo>
                    <a:pt x="1315" y="549"/>
                  </a:lnTo>
                  <a:lnTo>
                    <a:pt x="1356" y="549"/>
                  </a:lnTo>
                  <a:lnTo>
                    <a:pt x="1398" y="549"/>
                  </a:lnTo>
                  <a:lnTo>
                    <a:pt x="1444" y="547"/>
                  </a:lnTo>
                  <a:lnTo>
                    <a:pt x="1493" y="547"/>
                  </a:lnTo>
                  <a:lnTo>
                    <a:pt x="1540" y="547"/>
                  </a:lnTo>
                  <a:lnTo>
                    <a:pt x="1591" y="547"/>
                  </a:lnTo>
                  <a:lnTo>
                    <a:pt x="1641" y="546"/>
                  </a:lnTo>
                  <a:lnTo>
                    <a:pt x="1691" y="546"/>
                  </a:lnTo>
                  <a:lnTo>
                    <a:pt x="1743" y="546"/>
                  </a:lnTo>
                  <a:lnTo>
                    <a:pt x="1794" y="546"/>
                  </a:lnTo>
                  <a:lnTo>
                    <a:pt x="1843" y="546"/>
                  </a:lnTo>
                  <a:lnTo>
                    <a:pt x="1892" y="546"/>
                  </a:lnTo>
                  <a:lnTo>
                    <a:pt x="1938" y="544"/>
                  </a:lnTo>
                  <a:lnTo>
                    <a:pt x="1983" y="544"/>
                  </a:lnTo>
                  <a:lnTo>
                    <a:pt x="2026" y="544"/>
                  </a:lnTo>
                  <a:lnTo>
                    <a:pt x="2067" y="546"/>
                  </a:lnTo>
                  <a:lnTo>
                    <a:pt x="2104" y="546"/>
                  </a:lnTo>
                  <a:lnTo>
                    <a:pt x="2137" y="546"/>
                  </a:lnTo>
                  <a:lnTo>
                    <a:pt x="2166" y="546"/>
                  </a:lnTo>
                  <a:lnTo>
                    <a:pt x="2192" y="546"/>
                  </a:lnTo>
                  <a:lnTo>
                    <a:pt x="2214" y="547"/>
                  </a:lnTo>
                  <a:lnTo>
                    <a:pt x="2231" y="547"/>
                  </a:lnTo>
                  <a:lnTo>
                    <a:pt x="2241" y="547"/>
                  </a:lnTo>
                  <a:lnTo>
                    <a:pt x="2247" y="549"/>
                  </a:lnTo>
                  <a:lnTo>
                    <a:pt x="2260" y="552"/>
                  </a:lnTo>
                  <a:lnTo>
                    <a:pt x="2277" y="555"/>
                  </a:lnTo>
                  <a:lnTo>
                    <a:pt x="2297" y="561"/>
                  </a:lnTo>
                  <a:lnTo>
                    <a:pt x="2318" y="566"/>
                  </a:lnTo>
                  <a:lnTo>
                    <a:pt x="2338" y="573"/>
                  </a:lnTo>
                  <a:lnTo>
                    <a:pt x="2357" y="581"/>
                  </a:lnTo>
                  <a:lnTo>
                    <a:pt x="2375" y="592"/>
                  </a:lnTo>
                  <a:lnTo>
                    <a:pt x="2387" y="605"/>
                  </a:lnTo>
                  <a:lnTo>
                    <a:pt x="2387" y="607"/>
                  </a:lnTo>
                  <a:lnTo>
                    <a:pt x="2384" y="610"/>
                  </a:lnTo>
                  <a:lnTo>
                    <a:pt x="2379" y="614"/>
                  </a:lnTo>
                  <a:lnTo>
                    <a:pt x="2371" y="618"/>
                  </a:lnTo>
                  <a:lnTo>
                    <a:pt x="2358" y="619"/>
                  </a:lnTo>
                  <a:lnTo>
                    <a:pt x="2341" y="619"/>
                  </a:lnTo>
                  <a:lnTo>
                    <a:pt x="2318" y="614"/>
                  </a:lnTo>
                  <a:lnTo>
                    <a:pt x="2288" y="605"/>
                  </a:lnTo>
                  <a:lnTo>
                    <a:pt x="2277" y="604"/>
                  </a:lnTo>
                  <a:lnTo>
                    <a:pt x="2256" y="602"/>
                  </a:lnTo>
                  <a:lnTo>
                    <a:pt x="2226" y="602"/>
                  </a:lnTo>
                  <a:lnTo>
                    <a:pt x="2188" y="601"/>
                  </a:lnTo>
                  <a:lnTo>
                    <a:pt x="2142" y="601"/>
                  </a:lnTo>
                  <a:lnTo>
                    <a:pt x="2089" y="601"/>
                  </a:lnTo>
                  <a:lnTo>
                    <a:pt x="2027" y="601"/>
                  </a:lnTo>
                  <a:lnTo>
                    <a:pt x="1962" y="601"/>
                  </a:lnTo>
                  <a:lnTo>
                    <a:pt x="1889" y="601"/>
                  </a:lnTo>
                  <a:lnTo>
                    <a:pt x="1813" y="602"/>
                  </a:lnTo>
                  <a:lnTo>
                    <a:pt x="1732" y="602"/>
                  </a:lnTo>
                  <a:lnTo>
                    <a:pt x="1648" y="604"/>
                  </a:lnTo>
                  <a:lnTo>
                    <a:pt x="1562" y="605"/>
                  </a:lnTo>
                  <a:lnTo>
                    <a:pt x="1473" y="605"/>
                  </a:lnTo>
                  <a:lnTo>
                    <a:pt x="1385" y="607"/>
                  </a:lnTo>
                  <a:lnTo>
                    <a:pt x="1293" y="609"/>
                  </a:lnTo>
                  <a:lnTo>
                    <a:pt x="1203" y="610"/>
                  </a:lnTo>
                  <a:lnTo>
                    <a:pt x="1113" y="613"/>
                  </a:lnTo>
                  <a:lnTo>
                    <a:pt x="1026" y="614"/>
                  </a:lnTo>
                  <a:lnTo>
                    <a:pt x="939" y="616"/>
                  </a:lnTo>
                  <a:lnTo>
                    <a:pt x="855" y="618"/>
                  </a:lnTo>
                  <a:lnTo>
                    <a:pt x="775" y="618"/>
                  </a:lnTo>
                  <a:lnTo>
                    <a:pt x="699" y="619"/>
                  </a:lnTo>
                  <a:lnTo>
                    <a:pt x="628" y="621"/>
                  </a:lnTo>
                  <a:lnTo>
                    <a:pt x="562" y="622"/>
                  </a:lnTo>
                  <a:lnTo>
                    <a:pt x="502" y="622"/>
                  </a:lnTo>
                  <a:lnTo>
                    <a:pt x="447" y="624"/>
                  </a:lnTo>
                  <a:lnTo>
                    <a:pt x="402" y="624"/>
                  </a:lnTo>
                  <a:lnTo>
                    <a:pt x="364" y="624"/>
                  </a:lnTo>
                  <a:lnTo>
                    <a:pt x="336" y="624"/>
                  </a:lnTo>
                  <a:lnTo>
                    <a:pt x="315" y="624"/>
                  </a:lnTo>
                  <a:lnTo>
                    <a:pt x="306" y="624"/>
                  </a:lnTo>
                  <a:lnTo>
                    <a:pt x="284" y="621"/>
                  </a:lnTo>
                  <a:lnTo>
                    <a:pt x="255" y="614"/>
                  </a:lnTo>
                  <a:lnTo>
                    <a:pt x="222" y="607"/>
                  </a:lnTo>
                  <a:lnTo>
                    <a:pt x="189" y="597"/>
                  </a:lnTo>
                  <a:lnTo>
                    <a:pt x="158" y="588"/>
                  </a:lnTo>
                  <a:lnTo>
                    <a:pt x="134" y="581"/>
                  </a:lnTo>
                  <a:lnTo>
                    <a:pt x="116" y="576"/>
                  </a:lnTo>
                  <a:lnTo>
                    <a:pt x="109" y="57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2039" y="3527"/>
              <a:ext cx="2248" cy="121"/>
            </a:xfrm>
            <a:custGeom>
              <a:avLst/>
              <a:gdLst/>
              <a:ahLst/>
              <a:cxnLst>
                <a:cxn ang="0">
                  <a:pos x="2233" y="61"/>
                </a:cxn>
                <a:cxn ang="0">
                  <a:pos x="2172" y="89"/>
                </a:cxn>
                <a:cxn ang="0">
                  <a:pos x="2103" y="109"/>
                </a:cxn>
                <a:cxn ang="0">
                  <a:pos x="2031" y="113"/>
                </a:cxn>
                <a:cxn ang="0">
                  <a:pos x="1899" y="114"/>
                </a:cxn>
                <a:cxn ang="0">
                  <a:pos x="1739" y="116"/>
                </a:cxn>
                <a:cxn ang="0">
                  <a:pos x="1589" y="116"/>
                </a:cxn>
                <a:cxn ang="0">
                  <a:pos x="1483" y="114"/>
                </a:cxn>
                <a:cxn ang="0">
                  <a:pos x="1415" y="113"/>
                </a:cxn>
                <a:cxn ang="0">
                  <a:pos x="1283" y="114"/>
                </a:cxn>
                <a:cxn ang="0">
                  <a:pos x="1113" y="118"/>
                </a:cxn>
                <a:cxn ang="0">
                  <a:pos x="938" y="121"/>
                </a:cxn>
                <a:cxn ang="0">
                  <a:pos x="795" y="121"/>
                </a:cxn>
                <a:cxn ang="0">
                  <a:pos x="712" y="116"/>
                </a:cxn>
                <a:cxn ang="0">
                  <a:pos x="593" y="101"/>
                </a:cxn>
                <a:cxn ang="0">
                  <a:pos x="436" y="78"/>
                </a:cxn>
                <a:cxn ang="0">
                  <a:pos x="273" y="54"/>
                </a:cxn>
                <a:cxn ang="0">
                  <a:pos x="141" y="35"/>
                </a:cxn>
                <a:cxn ang="0">
                  <a:pos x="73" y="23"/>
                </a:cxn>
                <a:cxn ang="0">
                  <a:pos x="30" y="15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9" y="13"/>
                </a:cxn>
                <a:cxn ang="0">
                  <a:pos x="130" y="13"/>
                </a:cxn>
                <a:cxn ang="0">
                  <a:pos x="185" y="13"/>
                </a:cxn>
                <a:cxn ang="0">
                  <a:pos x="295" y="11"/>
                </a:cxn>
                <a:cxn ang="0">
                  <a:pos x="442" y="9"/>
                </a:cxn>
                <a:cxn ang="0">
                  <a:pos x="591" y="9"/>
                </a:cxn>
                <a:cxn ang="0">
                  <a:pos x="710" y="8"/>
                </a:cxn>
                <a:cxn ang="0">
                  <a:pos x="761" y="8"/>
                </a:cxn>
                <a:cxn ang="0">
                  <a:pos x="808" y="8"/>
                </a:cxn>
                <a:cxn ang="0">
                  <a:pos x="905" y="6"/>
                </a:cxn>
                <a:cxn ang="0">
                  <a:pos x="1039" y="5"/>
                </a:cxn>
                <a:cxn ang="0">
                  <a:pos x="1197" y="3"/>
                </a:cxn>
                <a:cxn ang="0">
                  <a:pos x="1368" y="1"/>
                </a:cxn>
                <a:cxn ang="0">
                  <a:pos x="1541" y="1"/>
                </a:cxn>
                <a:cxn ang="0">
                  <a:pos x="1703" y="0"/>
                </a:cxn>
                <a:cxn ang="0">
                  <a:pos x="1842" y="0"/>
                </a:cxn>
                <a:cxn ang="0">
                  <a:pos x="1949" y="0"/>
                </a:cxn>
                <a:cxn ang="0">
                  <a:pos x="2010" y="1"/>
                </a:cxn>
                <a:cxn ang="0">
                  <a:pos x="2043" y="6"/>
                </a:cxn>
                <a:cxn ang="0">
                  <a:pos x="2090" y="15"/>
                </a:cxn>
                <a:cxn ang="0">
                  <a:pos x="2145" y="21"/>
                </a:cxn>
                <a:cxn ang="0">
                  <a:pos x="2197" y="32"/>
                </a:cxn>
                <a:cxn ang="0">
                  <a:pos x="2234" y="44"/>
                </a:cxn>
              </a:cxnLst>
              <a:rect l="0" t="0" r="r" b="b"/>
              <a:pathLst>
                <a:path w="2248" h="121">
                  <a:moveTo>
                    <a:pt x="2248" y="52"/>
                  </a:moveTo>
                  <a:lnTo>
                    <a:pt x="2244" y="54"/>
                  </a:lnTo>
                  <a:lnTo>
                    <a:pt x="2233" y="61"/>
                  </a:lnTo>
                  <a:lnTo>
                    <a:pt x="2216" y="70"/>
                  </a:lnTo>
                  <a:lnTo>
                    <a:pt x="2196" y="78"/>
                  </a:lnTo>
                  <a:lnTo>
                    <a:pt x="2172" y="89"/>
                  </a:lnTo>
                  <a:lnTo>
                    <a:pt x="2148" y="99"/>
                  </a:lnTo>
                  <a:lnTo>
                    <a:pt x="2125" y="105"/>
                  </a:lnTo>
                  <a:lnTo>
                    <a:pt x="2103" y="109"/>
                  </a:lnTo>
                  <a:lnTo>
                    <a:pt x="2088" y="111"/>
                  </a:lnTo>
                  <a:lnTo>
                    <a:pt x="2063" y="111"/>
                  </a:lnTo>
                  <a:lnTo>
                    <a:pt x="2031" y="113"/>
                  </a:lnTo>
                  <a:lnTo>
                    <a:pt x="1992" y="113"/>
                  </a:lnTo>
                  <a:lnTo>
                    <a:pt x="1948" y="114"/>
                  </a:lnTo>
                  <a:lnTo>
                    <a:pt x="1899" y="114"/>
                  </a:lnTo>
                  <a:lnTo>
                    <a:pt x="1846" y="114"/>
                  </a:lnTo>
                  <a:lnTo>
                    <a:pt x="1793" y="116"/>
                  </a:lnTo>
                  <a:lnTo>
                    <a:pt x="1739" y="116"/>
                  </a:lnTo>
                  <a:lnTo>
                    <a:pt x="1687" y="116"/>
                  </a:lnTo>
                  <a:lnTo>
                    <a:pt x="1637" y="116"/>
                  </a:lnTo>
                  <a:lnTo>
                    <a:pt x="1589" y="116"/>
                  </a:lnTo>
                  <a:lnTo>
                    <a:pt x="1547" y="116"/>
                  </a:lnTo>
                  <a:lnTo>
                    <a:pt x="1512" y="116"/>
                  </a:lnTo>
                  <a:lnTo>
                    <a:pt x="1483" y="114"/>
                  </a:lnTo>
                  <a:lnTo>
                    <a:pt x="1464" y="114"/>
                  </a:lnTo>
                  <a:lnTo>
                    <a:pt x="1445" y="114"/>
                  </a:lnTo>
                  <a:lnTo>
                    <a:pt x="1415" y="113"/>
                  </a:lnTo>
                  <a:lnTo>
                    <a:pt x="1379" y="114"/>
                  </a:lnTo>
                  <a:lnTo>
                    <a:pt x="1334" y="114"/>
                  </a:lnTo>
                  <a:lnTo>
                    <a:pt x="1283" y="114"/>
                  </a:lnTo>
                  <a:lnTo>
                    <a:pt x="1228" y="116"/>
                  </a:lnTo>
                  <a:lnTo>
                    <a:pt x="1171" y="118"/>
                  </a:lnTo>
                  <a:lnTo>
                    <a:pt x="1113" y="118"/>
                  </a:lnTo>
                  <a:lnTo>
                    <a:pt x="1053" y="119"/>
                  </a:lnTo>
                  <a:lnTo>
                    <a:pt x="994" y="119"/>
                  </a:lnTo>
                  <a:lnTo>
                    <a:pt x="938" y="121"/>
                  </a:lnTo>
                  <a:lnTo>
                    <a:pt x="884" y="121"/>
                  </a:lnTo>
                  <a:lnTo>
                    <a:pt x="837" y="121"/>
                  </a:lnTo>
                  <a:lnTo>
                    <a:pt x="795" y="121"/>
                  </a:lnTo>
                  <a:lnTo>
                    <a:pt x="761" y="121"/>
                  </a:lnTo>
                  <a:lnTo>
                    <a:pt x="736" y="119"/>
                  </a:lnTo>
                  <a:lnTo>
                    <a:pt x="712" y="116"/>
                  </a:lnTo>
                  <a:lnTo>
                    <a:pt x="679" y="113"/>
                  </a:lnTo>
                  <a:lnTo>
                    <a:pt x="638" y="107"/>
                  </a:lnTo>
                  <a:lnTo>
                    <a:pt x="593" y="101"/>
                  </a:lnTo>
                  <a:lnTo>
                    <a:pt x="542" y="93"/>
                  </a:lnTo>
                  <a:lnTo>
                    <a:pt x="491" y="87"/>
                  </a:lnTo>
                  <a:lnTo>
                    <a:pt x="436" y="78"/>
                  </a:lnTo>
                  <a:lnTo>
                    <a:pt x="380" y="71"/>
                  </a:lnTo>
                  <a:lnTo>
                    <a:pt x="326" y="63"/>
                  </a:lnTo>
                  <a:lnTo>
                    <a:pt x="273" y="54"/>
                  </a:lnTo>
                  <a:lnTo>
                    <a:pt x="224" y="47"/>
                  </a:lnTo>
                  <a:lnTo>
                    <a:pt x="181" y="40"/>
                  </a:lnTo>
                  <a:lnTo>
                    <a:pt x="141" y="35"/>
                  </a:lnTo>
                  <a:lnTo>
                    <a:pt x="110" y="30"/>
                  </a:lnTo>
                  <a:lnTo>
                    <a:pt x="87" y="25"/>
                  </a:lnTo>
                  <a:lnTo>
                    <a:pt x="73" y="23"/>
                  </a:lnTo>
                  <a:lnTo>
                    <a:pt x="58" y="20"/>
                  </a:lnTo>
                  <a:lnTo>
                    <a:pt x="43" y="18"/>
                  </a:lnTo>
                  <a:lnTo>
                    <a:pt x="30" y="15"/>
                  </a:lnTo>
                  <a:lnTo>
                    <a:pt x="21" y="15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8" y="13"/>
                  </a:lnTo>
                  <a:lnTo>
                    <a:pt x="36" y="13"/>
                  </a:lnTo>
                  <a:lnTo>
                    <a:pt x="59" y="13"/>
                  </a:lnTo>
                  <a:lnTo>
                    <a:pt x="83" y="13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49" y="13"/>
                  </a:lnTo>
                  <a:lnTo>
                    <a:pt x="163" y="13"/>
                  </a:lnTo>
                  <a:lnTo>
                    <a:pt x="185" y="13"/>
                  </a:lnTo>
                  <a:lnTo>
                    <a:pt x="216" y="13"/>
                  </a:lnTo>
                  <a:lnTo>
                    <a:pt x="253" y="13"/>
                  </a:lnTo>
                  <a:lnTo>
                    <a:pt x="295" y="11"/>
                  </a:lnTo>
                  <a:lnTo>
                    <a:pt x="341" y="11"/>
                  </a:lnTo>
                  <a:lnTo>
                    <a:pt x="391" y="11"/>
                  </a:lnTo>
                  <a:lnTo>
                    <a:pt x="442" y="9"/>
                  </a:lnTo>
                  <a:lnTo>
                    <a:pt x="492" y="9"/>
                  </a:lnTo>
                  <a:lnTo>
                    <a:pt x="542" y="9"/>
                  </a:lnTo>
                  <a:lnTo>
                    <a:pt x="591" y="9"/>
                  </a:lnTo>
                  <a:lnTo>
                    <a:pt x="635" y="8"/>
                  </a:lnTo>
                  <a:lnTo>
                    <a:pt x="676" y="8"/>
                  </a:lnTo>
                  <a:lnTo>
                    <a:pt x="710" y="8"/>
                  </a:lnTo>
                  <a:lnTo>
                    <a:pt x="737" y="8"/>
                  </a:lnTo>
                  <a:lnTo>
                    <a:pt x="757" y="8"/>
                  </a:lnTo>
                  <a:lnTo>
                    <a:pt x="761" y="8"/>
                  </a:lnTo>
                  <a:lnTo>
                    <a:pt x="770" y="8"/>
                  </a:lnTo>
                  <a:lnTo>
                    <a:pt x="786" y="8"/>
                  </a:lnTo>
                  <a:lnTo>
                    <a:pt x="808" y="8"/>
                  </a:lnTo>
                  <a:lnTo>
                    <a:pt x="835" y="6"/>
                  </a:lnTo>
                  <a:lnTo>
                    <a:pt x="868" y="6"/>
                  </a:lnTo>
                  <a:lnTo>
                    <a:pt x="905" y="6"/>
                  </a:lnTo>
                  <a:lnTo>
                    <a:pt x="946" y="6"/>
                  </a:lnTo>
                  <a:lnTo>
                    <a:pt x="991" y="5"/>
                  </a:lnTo>
                  <a:lnTo>
                    <a:pt x="1039" y="5"/>
                  </a:lnTo>
                  <a:lnTo>
                    <a:pt x="1089" y="5"/>
                  </a:lnTo>
                  <a:lnTo>
                    <a:pt x="1142" y="3"/>
                  </a:lnTo>
                  <a:lnTo>
                    <a:pt x="1197" y="3"/>
                  </a:lnTo>
                  <a:lnTo>
                    <a:pt x="1253" y="3"/>
                  </a:lnTo>
                  <a:lnTo>
                    <a:pt x="1310" y="3"/>
                  </a:lnTo>
                  <a:lnTo>
                    <a:pt x="1368" y="1"/>
                  </a:lnTo>
                  <a:lnTo>
                    <a:pt x="1426" y="1"/>
                  </a:lnTo>
                  <a:lnTo>
                    <a:pt x="1483" y="1"/>
                  </a:lnTo>
                  <a:lnTo>
                    <a:pt x="1541" y="1"/>
                  </a:lnTo>
                  <a:lnTo>
                    <a:pt x="1597" y="0"/>
                  </a:lnTo>
                  <a:lnTo>
                    <a:pt x="1650" y="0"/>
                  </a:lnTo>
                  <a:lnTo>
                    <a:pt x="1703" y="0"/>
                  </a:lnTo>
                  <a:lnTo>
                    <a:pt x="1752" y="0"/>
                  </a:lnTo>
                  <a:lnTo>
                    <a:pt x="1799" y="0"/>
                  </a:lnTo>
                  <a:lnTo>
                    <a:pt x="1842" y="0"/>
                  </a:lnTo>
                  <a:lnTo>
                    <a:pt x="1884" y="0"/>
                  </a:lnTo>
                  <a:lnTo>
                    <a:pt x="1919" y="0"/>
                  </a:lnTo>
                  <a:lnTo>
                    <a:pt x="1949" y="0"/>
                  </a:lnTo>
                  <a:lnTo>
                    <a:pt x="1975" y="1"/>
                  </a:lnTo>
                  <a:lnTo>
                    <a:pt x="1995" y="1"/>
                  </a:lnTo>
                  <a:lnTo>
                    <a:pt x="2010" y="1"/>
                  </a:lnTo>
                  <a:lnTo>
                    <a:pt x="2018" y="3"/>
                  </a:lnTo>
                  <a:lnTo>
                    <a:pt x="2029" y="5"/>
                  </a:lnTo>
                  <a:lnTo>
                    <a:pt x="2043" y="6"/>
                  </a:lnTo>
                  <a:lnTo>
                    <a:pt x="2058" y="9"/>
                  </a:lnTo>
                  <a:lnTo>
                    <a:pt x="2074" y="11"/>
                  </a:lnTo>
                  <a:lnTo>
                    <a:pt x="2090" y="15"/>
                  </a:lnTo>
                  <a:lnTo>
                    <a:pt x="2110" y="17"/>
                  </a:lnTo>
                  <a:lnTo>
                    <a:pt x="2127" y="20"/>
                  </a:lnTo>
                  <a:lnTo>
                    <a:pt x="2145" y="21"/>
                  </a:lnTo>
                  <a:lnTo>
                    <a:pt x="2163" y="25"/>
                  </a:lnTo>
                  <a:lnTo>
                    <a:pt x="2180" y="29"/>
                  </a:lnTo>
                  <a:lnTo>
                    <a:pt x="2197" y="32"/>
                  </a:lnTo>
                  <a:lnTo>
                    <a:pt x="2211" y="35"/>
                  </a:lnTo>
                  <a:lnTo>
                    <a:pt x="2225" y="40"/>
                  </a:lnTo>
                  <a:lnTo>
                    <a:pt x="2234" y="44"/>
                  </a:lnTo>
                  <a:lnTo>
                    <a:pt x="2242" y="47"/>
                  </a:lnTo>
                  <a:lnTo>
                    <a:pt x="2248" y="5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966" name="Group 30"/>
            <p:cNvGrpSpPr>
              <a:grpSpLocks/>
            </p:cNvGrpSpPr>
            <p:nvPr/>
          </p:nvGrpSpPr>
          <p:grpSpPr bwMode="auto">
            <a:xfrm>
              <a:off x="2301" y="3413"/>
              <a:ext cx="1291" cy="236"/>
              <a:chOff x="2301" y="3413"/>
              <a:chExt cx="1291" cy="236"/>
            </a:xfrm>
          </p:grpSpPr>
          <p:sp>
            <p:nvSpPr>
              <p:cNvPr id="39967" name="Freeform 31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8" name="Freeform 32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9969" name="Group 33"/>
            <p:cNvGrpSpPr>
              <a:grpSpLocks/>
            </p:cNvGrpSpPr>
            <p:nvPr/>
          </p:nvGrpSpPr>
          <p:grpSpPr bwMode="auto">
            <a:xfrm>
              <a:off x="2357" y="3420"/>
              <a:ext cx="1225" cy="226"/>
              <a:chOff x="2357" y="3420"/>
              <a:chExt cx="1225" cy="226"/>
            </a:xfrm>
          </p:grpSpPr>
          <p:sp>
            <p:nvSpPr>
              <p:cNvPr id="39970" name="Freeform 34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1" name="Freeform 35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2997" y="3540"/>
              <a:ext cx="544" cy="91"/>
            </a:xfrm>
            <a:custGeom>
              <a:avLst/>
              <a:gdLst/>
              <a:ahLst/>
              <a:cxnLst>
                <a:cxn ang="0">
                  <a:pos x="544" y="68"/>
                </a:cxn>
                <a:cxn ang="0">
                  <a:pos x="277" y="0"/>
                </a:cxn>
                <a:cxn ang="0">
                  <a:pos x="276" y="0"/>
                </a:cxn>
                <a:cxn ang="0">
                  <a:pos x="272" y="4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51" y="13"/>
                </a:cxn>
                <a:cxn ang="0">
                  <a:pos x="244" y="16"/>
                </a:cxn>
                <a:cxn ang="0">
                  <a:pos x="236" y="19"/>
                </a:cxn>
                <a:cxn ang="0">
                  <a:pos x="229" y="19"/>
                </a:cxn>
                <a:cxn ang="0">
                  <a:pos x="224" y="19"/>
                </a:cxn>
                <a:cxn ang="0">
                  <a:pos x="214" y="19"/>
                </a:cxn>
                <a:cxn ang="0">
                  <a:pos x="202" y="21"/>
                </a:cxn>
                <a:cxn ang="0">
                  <a:pos x="187" y="21"/>
                </a:cxn>
                <a:cxn ang="0">
                  <a:pos x="169" y="21"/>
                </a:cxn>
                <a:cxn ang="0">
                  <a:pos x="150" y="22"/>
                </a:cxn>
                <a:cxn ang="0">
                  <a:pos x="130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9" y="25"/>
                </a:cxn>
                <a:cxn ang="0">
                  <a:pos x="51" y="27"/>
                </a:cxn>
                <a:cxn ang="0">
                  <a:pos x="35" y="27"/>
                </a:cxn>
                <a:cxn ang="0">
                  <a:pos x="20" y="27"/>
                </a:cxn>
                <a:cxn ang="0">
                  <a:pos x="9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50" y="91"/>
                </a:cxn>
                <a:cxn ang="0">
                  <a:pos x="544" y="68"/>
                </a:cxn>
              </a:cxnLst>
              <a:rect l="0" t="0" r="r" b="b"/>
              <a:pathLst>
                <a:path w="544" h="91">
                  <a:moveTo>
                    <a:pt x="544" y="68"/>
                  </a:moveTo>
                  <a:lnTo>
                    <a:pt x="277" y="0"/>
                  </a:lnTo>
                  <a:lnTo>
                    <a:pt x="276" y="0"/>
                  </a:lnTo>
                  <a:lnTo>
                    <a:pt x="272" y="4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51" y="13"/>
                  </a:lnTo>
                  <a:lnTo>
                    <a:pt x="244" y="16"/>
                  </a:lnTo>
                  <a:lnTo>
                    <a:pt x="236" y="19"/>
                  </a:lnTo>
                  <a:lnTo>
                    <a:pt x="229" y="19"/>
                  </a:lnTo>
                  <a:lnTo>
                    <a:pt x="224" y="19"/>
                  </a:lnTo>
                  <a:lnTo>
                    <a:pt x="214" y="19"/>
                  </a:lnTo>
                  <a:lnTo>
                    <a:pt x="202" y="21"/>
                  </a:lnTo>
                  <a:lnTo>
                    <a:pt x="187" y="21"/>
                  </a:lnTo>
                  <a:lnTo>
                    <a:pt x="169" y="21"/>
                  </a:lnTo>
                  <a:lnTo>
                    <a:pt x="150" y="22"/>
                  </a:lnTo>
                  <a:lnTo>
                    <a:pt x="130" y="22"/>
                  </a:lnTo>
                  <a:lnTo>
                    <a:pt x="110" y="24"/>
                  </a:lnTo>
                  <a:lnTo>
                    <a:pt x="88" y="25"/>
                  </a:lnTo>
                  <a:lnTo>
                    <a:pt x="69" y="25"/>
                  </a:lnTo>
                  <a:lnTo>
                    <a:pt x="51" y="27"/>
                  </a:lnTo>
                  <a:lnTo>
                    <a:pt x="35" y="27"/>
                  </a:lnTo>
                  <a:lnTo>
                    <a:pt x="20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50" y="91"/>
                  </a:lnTo>
                  <a:lnTo>
                    <a:pt x="5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3058" y="3550"/>
              <a:ext cx="464" cy="67"/>
            </a:xfrm>
            <a:custGeom>
              <a:avLst/>
              <a:gdLst/>
              <a:ahLst/>
              <a:cxnLst>
                <a:cxn ang="0">
                  <a:pos x="464" y="62"/>
                </a:cxn>
                <a:cxn ang="0">
                  <a:pos x="215" y="0"/>
                </a:cxn>
                <a:cxn ang="0">
                  <a:pos x="213" y="0"/>
                </a:cxn>
                <a:cxn ang="0">
                  <a:pos x="209" y="3"/>
                </a:cxn>
                <a:cxn ang="0">
                  <a:pos x="204" y="6"/>
                </a:cxn>
                <a:cxn ang="0">
                  <a:pos x="198" y="9"/>
                </a:cxn>
                <a:cxn ang="0">
                  <a:pos x="190" y="14"/>
                </a:cxn>
                <a:cxn ang="0">
                  <a:pos x="182" y="15"/>
                </a:cxn>
                <a:cxn ang="0">
                  <a:pos x="175" y="19"/>
                </a:cxn>
                <a:cxn ang="0">
                  <a:pos x="168" y="19"/>
                </a:cxn>
                <a:cxn ang="0">
                  <a:pos x="156" y="19"/>
                </a:cxn>
                <a:cxn ang="0">
                  <a:pos x="136" y="19"/>
                </a:cxn>
                <a:cxn ang="0">
                  <a:pos x="107" y="21"/>
                </a:cxn>
                <a:cxn ang="0">
                  <a:pos x="78" y="21"/>
                </a:cxn>
                <a:cxn ang="0">
                  <a:pos x="49" y="23"/>
                </a:cxn>
                <a:cxn ang="0">
                  <a:pos x="24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190" y="67"/>
                </a:cxn>
                <a:cxn ang="0">
                  <a:pos x="464" y="62"/>
                </a:cxn>
              </a:cxnLst>
              <a:rect l="0" t="0" r="r" b="b"/>
              <a:pathLst>
                <a:path w="464" h="67">
                  <a:moveTo>
                    <a:pt x="464" y="62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09" y="3"/>
                  </a:lnTo>
                  <a:lnTo>
                    <a:pt x="204" y="6"/>
                  </a:lnTo>
                  <a:lnTo>
                    <a:pt x="198" y="9"/>
                  </a:lnTo>
                  <a:lnTo>
                    <a:pt x="190" y="14"/>
                  </a:lnTo>
                  <a:lnTo>
                    <a:pt x="182" y="15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56" y="19"/>
                  </a:lnTo>
                  <a:lnTo>
                    <a:pt x="136" y="19"/>
                  </a:lnTo>
                  <a:lnTo>
                    <a:pt x="107" y="21"/>
                  </a:lnTo>
                  <a:lnTo>
                    <a:pt x="78" y="21"/>
                  </a:lnTo>
                  <a:lnTo>
                    <a:pt x="49" y="23"/>
                  </a:lnTo>
                  <a:lnTo>
                    <a:pt x="24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90" y="67"/>
                  </a:lnTo>
                  <a:lnTo>
                    <a:pt x="46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3221" y="3590"/>
              <a:ext cx="323" cy="122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1"/>
                </a:cxn>
                <a:cxn ang="0">
                  <a:pos x="254" y="1"/>
                </a:cxn>
                <a:cxn ang="0">
                  <a:pos x="235" y="0"/>
                </a:cxn>
                <a:cxn ang="0">
                  <a:pos x="217" y="0"/>
                </a:cxn>
                <a:cxn ang="0">
                  <a:pos x="197" y="0"/>
                </a:cxn>
                <a:cxn ang="0">
                  <a:pos x="177" y="0"/>
                </a:cxn>
                <a:cxn ang="0">
                  <a:pos x="152" y="1"/>
                </a:cxn>
                <a:cxn ang="0">
                  <a:pos x="127" y="1"/>
                </a:cxn>
                <a:cxn ang="0">
                  <a:pos x="103" y="4"/>
                </a:cxn>
                <a:cxn ang="0">
                  <a:pos x="79" y="7"/>
                </a:cxn>
                <a:cxn ang="0">
                  <a:pos x="57" y="10"/>
                </a:cxn>
                <a:cxn ang="0">
                  <a:pos x="37" y="15"/>
                </a:cxn>
                <a:cxn ang="0">
                  <a:pos x="18" y="18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" y="63"/>
                </a:cxn>
                <a:cxn ang="0">
                  <a:pos x="1" y="85"/>
                </a:cxn>
                <a:cxn ang="0">
                  <a:pos x="3" y="105"/>
                </a:cxn>
                <a:cxn ang="0">
                  <a:pos x="20" y="108"/>
                </a:cxn>
                <a:cxn ang="0">
                  <a:pos x="39" y="113"/>
                </a:cxn>
                <a:cxn ang="0">
                  <a:pos x="60" y="117"/>
                </a:cxn>
                <a:cxn ang="0">
                  <a:pos x="82" y="118"/>
                </a:cxn>
                <a:cxn ang="0">
                  <a:pos x="105" y="120"/>
                </a:cxn>
                <a:cxn ang="0">
                  <a:pos x="128" y="122"/>
                </a:cxn>
                <a:cxn ang="0">
                  <a:pos x="153" y="122"/>
                </a:cxn>
                <a:cxn ang="0">
                  <a:pos x="179" y="122"/>
                </a:cxn>
                <a:cxn ang="0">
                  <a:pos x="199" y="122"/>
                </a:cxn>
                <a:cxn ang="0">
                  <a:pos x="218" y="120"/>
                </a:cxn>
                <a:cxn ang="0">
                  <a:pos x="237" y="118"/>
                </a:cxn>
                <a:cxn ang="0">
                  <a:pos x="256" y="117"/>
                </a:cxn>
                <a:cxn ang="0">
                  <a:pos x="274" y="114"/>
                </a:cxn>
                <a:cxn ang="0">
                  <a:pos x="291" y="111"/>
                </a:cxn>
                <a:cxn ang="0">
                  <a:pos x="307" y="109"/>
                </a:cxn>
                <a:cxn ang="0">
                  <a:pos x="322" y="106"/>
                </a:cxn>
                <a:cxn ang="0">
                  <a:pos x="323" y="77"/>
                </a:cxn>
                <a:cxn ang="0">
                  <a:pos x="323" y="50"/>
                </a:cxn>
                <a:cxn ang="0">
                  <a:pos x="322" y="27"/>
                </a:cxn>
                <a:cxn ang="0">
                  <a:pos x="319" y="8"/>
                </a:cxn>
              </a:cxnLst>
              <a:rect l="0" t="0" r="r" b="b"/>
              <a:pathLst>
                <a:path w="323" h="122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1"/>
                  </a:lnTo>
                  <a:lnTo>
                    <a:pt x="254" y="1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2" y="1"/>
                  </a:lnTo>
                  <a:lnTo>
                    <a:pt x="127" y="1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7" y="10"/>
                  </a:lnTo>
                  <a:lnTo>
                    <a:pt x="37" y="15"/>
                  </a:lnTo>
                  <a:lnTo>
                    <a:pt x="18" y="18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" y="63"/>
                  </a:lnTo>
                  <a:lnTo>
                    <a:pt x="1" y="85"/>
                  </a:lnTo>
                  <a:lnTo>
                    <a:pt x="3" y="105"/>
                  </a:lnTo>
                  <a:lnTo>
                    <a:pt x="20" y="108"/>
                  </a:lnTo>
                  <a:lnTo>
                    <a:pt x="39" y="113"/>
                  </a:lnTo>
                  <a:lnTo>
                    <a:pt x="60" y="117"/>
                  </a:lnTo>
                  <a:lnTo>
                    <a:pt x="82" y="118"/>
                  </a:lnTo>
                  <a:lnTo>
                    <a:pt x="105" y="120"/>
                  </a:lnTo>
                  <a:lnTo>
                    <a:pt x="128" y="122"/>
                  </a:lnTo>
                  <a:lnTo>
                    <a:pt x="153" y="122"/>
                  </a:lnTo>
                  <a:lnTo>
                    <a:pt x="179" y="122"/>
                  </a:lnTo>
                  <a:lnTo>
                    <a:pt x="199" y="122"/>
                  </a:lnTo>
                  <a:lnTo>
                    <a:pt x="218" y="120"/>
                  </a:lnTo>
                  <a:lnTo>
                    <a:pt x="237" y="118"/>
                  </a:lnTo>
                  <a:lnTo>
                    <a:pt x="256" y="117"/>
                  </a:lnTo>
                  <a:lnTo>
                    <a:pt x="274" y="114"/>
                  </a:lnTo>
                  <a:lnTo>
                    <a:pt x="291" y="111"/>
                  </a:lnTo>
                  <a:lnTo>
                    <a:pt x="307" y="109"/>
                  </a:lnTo>
                  <a:lnTo>
                    <a:pt x="322" y="106"/>
                  </a:lnTo>
                  <a:lnTo>
                    <a:pt x="323" y="77"/>
                  </a:lnTo>
                  <a:lnTo>
                    <a:pt x="323" y="50"/>
                  </a:lnTo>
                  <a:lnTo>
                    <a:pt x="322" y="27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3237" y="3602"/>
              <a:ext cx="291" cy="79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91" y="44"/>
                </a:cxn>
                <a:cxn ang="0">
                  <a:pos x="289" y="29"/>
                </a:cxn>
                <a:cxn ang="0">
                  <a:pos x="288" y="17"/>
                </a:cxn>
                <a:cxn ang="0">
                  <a:pos x="287" y="6"/>
                </a:cxn>
                <a:cxn ang="0">
                  <a:pos x="273" y="5"/>
                </a:cxn>
                <a:cxn ang="0">
                  <a:pos x="258" y="3"/>
                </a:cxn>
                <a:cxn ang="0">
                  <a:pos x="243" y="1"/>
                </a:cxn>
                <a:cxn ang="0">
                  <a:pos x="228" y="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78" y="0"/>
                </a:cxn>
                <a:cxn ang="0">
                  <a:pos x="160" y="0"/>
                </a:cxn>
                <a:cxn ang="0">
                  <a:pos x="137" y="0"/>
                </a:cxn>
                <a:cxn ang="0">
                  <a:pos x="114" y="1"/>
                </a:cxn>
                <a:cxn ang="0">
                  <a:pos x="92" y="3"/>
                </a:cxn>
                <a:cxn ang="0">
                  <a:pos x="71" y="5"/>
                </a:cxn>
                <a:cxn ang="0">
                  <a:pos x="51" y="9"/>
                </a:cxn>
                <a:cxn ang="0">
                  <a:pos x="33" y="12"/>
                </a:cxn>
                <a:cxn ang="0">
                  <a:pos x="15" y="15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2" y="75"/>
                </a:cxn>
                <a:cxn ang="0">
                  <a:pos x="18" y="77"/>
                </a:cxn>
                <a:cxn ang="0">
                  <a:pos x="36" y="79"/>
                </a:cxn>
                <a:cxn ang="0">
                  <a:pos x="53" y="79"/>
                </a:cxn>
                <a:cxn ang="0">
                  <a:pos x="72" y="79"/>
                </a:cxn>
                <a:cxn ang="0">
                  <a:pos x="92" y="79"/>
                </a:cxn>
                <a:cxn ang="0">
                  <a:pos x="112" y="79"/>
                </a:cxn>
                <a:cxn ang="0">
                  <a:pos x="132" y="77"/>
                </a:cxn>
                <a:cxn ang="0">
                  <a:pos x="152" y="75"/>
                </a:cxn>
                <a:cxn ang="0">
                  <a:pos x="172" y="73"/>
                </a:cxn>
                <a:cxn ang="0">
                  <a:pos x="191" y="72"/>
                </a:cxn>
                <a:cxn ang="0">
                  <a:pos x="210" y="70"/>
                </a:cxn>
                <a:cxn ang="0">
                  <a:pos x="228" y="68"/>
                </a:cxn>
                <a:cxn ang="0">
                  <a:pos x="246" y="67"/>
                </a:cxn>
                <a:cxn ang="0">
                  <a:pos x="262" y="64"/>
                </a:cxn>
                <a:cxn ang="0">
                  <a:pos x="277" y="61"/>
                </a:cxn>
                <a:cxn ang="0">
                  <a:pos x="291" y="59"/>
                </a:cxn>
              </a:cxnLst>
              <a:rect l="0" t="0" r="r" b="b"/>
              <a:pathLst>
                <a:path w="291" h="79">
                  <a:moveTo>
                    <a:pt x="291" y="59"/>
                  </a:moveTo>
                  <a:lnTo>
                    <a:pt x="291" y="44"/>
                  </a:lnTo>
                  <a:lnTo>
                    <a:pt x="289" y="29"/>
                  </a:lnTo>
                  <a:lnTo>
                    <a:pt x="288" y="17"/>
                  </a:lnTo>
                  <a:lnTo>
                    <a:pt x="287" y="6"/>
                  </a:lnTo>
                  <a:lnTo>
                    <a:pt x="273" y="5"/>
                  </a:lnTo>
                  <a:lnTo>
                    <a:pt x="258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1" y="5"/>
                  </a:lnTo>
                  <a:lnTo>
                    <a:pt x="51" y="9"/>
                  </a:lnTo>
                  <a:lnTo>
                    <a:pt x="33" y="12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8" y="77"/>
                  </a:lnTo>
                  <a:lnTo>
                    <a:pt x="36" y="79"/>
                  </a:lnTo>
                  <a:lnTo>
                    <a:pt x="53" y="79"/>
                  </a:lnTo>
                  <a:lnTo>
                    <a:pt x="72" y="79"/>
                  </a:lnTo>
                  <a:lnTo>
                    <a:pt x="92" y="79"/>
                  </a:lnTo>
                  <a:lnTo>
                    <a:pt x="112" y="79"/>
                  </a:lnTo>
                  <a:lnTo>
                    <a:pt x="132" y="77"/>
                  </a:lnTo>
                  <a:lnTo>
                    <a:pt x="152" y="75"/>
                  </a:lnTo>
                  <a:lnTo>
                    <a:pt x="172" y="73"/>
                  </a:lnTo>
                  <a:lnTo>
                    <a:pt x="191" y="72"/>
                  </a:lnTo>
                  <a:lnTo>
                    <a:pt x="210" y="70"/>
                  </a:lnTo>
                  <a:lnTo>
                    <a:pt x="228" y="68"/>
                  </a:lnTo>
                  <a:lnTo>
                    <a:pt x="246" y="67"/>
                  </a:lnTo>
                  <a:lnTo>
                    <a:pt x="262" y="64"/>
                  </a:lnTo>
                  <a:lnTo>
                    <a:pt x="277" y="61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2702" y="3493"/>
              <a:ext cx="546" cy="92"/>
            </a:xfrm>
            <a:custGeom>
              <a:avLst/>
              <a:gdLst/>
              <a:ahLst/>
              <a:cxnLst>
                <a:cxn ang="0">
                  <a:pos x="546" y="71"/>
                </a:cxn>
                <a:cxn ang="0">
                  <a:pos x="277" y="0"/>
                </a:cxn>
                <a:cxn ang="0">
                  <a:pos x="276" y="2"/>
                </a:cxn>
                <a:cxn ang="0">
                  <a:pos x="272" y="4"/>
                </a:cxn>
                <a:cxn ang="0">
                  <a:pos x="266" y="8"/>
                </a:cxn>
                <a:cxn ang="0">
                  <a:pos x="260" y="11"/>
                </a:cxn>
                <a:cxn ang="0">
                  <a:pos x="251" y="14"/>
                </a:cxn>
                <a:cxn ang="0">
                  <a:pos x="243" y="17"/>
                </a:cxn>
                <a:cxn ang="0">
                  <a:pos x="236" y="20"/>
                </a:cxn>
                <a:cxn ang="0">
                  <a:pos x="230" y="22"/>
                </a:cxn>
                <a:cxn ang="0">
                  <a:pos x="224" y="22"/>
                </a:cxn>
                <a:cxn ang="0">
                  <a:pos x="215" y="22"/>
                </a:cxn>
                <a:cxn ang="0">
                  <a:pos x="202" y="23"/>
                </a:cxn>
                <a:cxn ang="0">
                  <a:pos x="187" y="23"/>
                </a:cxn>
                <a:cxn ang="0">
                  <a:pos x="170" y="23"/>
                </a:cxn>
                <a:cxn ang="0">
                  <a:pos x="151" y="25"/>
                </a:cxn>
                <a:cxn ang="0">
                  <a:pos x="130" y="25"/>
                </a:cxn>
                <a:cxn ang="0">
                  <a:pos x="110" y="26"/>
                </a:cxn>
                <a:cxn ang="0">
                  <a:pos x="88" y="28"/>
                </a:cxn>
                <a:cxn ang="0">
                  <a:pos x="69" y="28"/>
                </a:cxn>
                <a:cxn ang="0">
                  <a:pos x="51" y="30"/>
                </a:cxn>
                <a:cxn ang="0">
                  <a:pos x="35" y="30"/>
                </a:cxn>
                <a:cxn ang="0">
                  <a:pos x="20" y="30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49" y="92"/>
                </a:cxn>
                <a:cxn ang="0">
                  <a:pos x="546" y="71"/>
                </a:cxn>
              </a:cxnLst>
              <a:rect l="0" t="0" r="r" b="b"/>
              <a:pathLst>
                <a:path w="546" h="92">
                  <a:moveTo>
                    <a:pt x="546" y="71"/>
                  </a:moveTo>
                  <a:lnTo>
                    <a:pt x="277" y="0"/>
                  </a:lnTo>
                  <a:lnTo>
                    <a:pt x="276" y="2"/>
                  </a:lnTo>
                  <a:lnTo>
                    <a:pt x="272" y="4"/>
                  </a:lnTo>
                  <a:lnTo>
                    <a:pt x="266" y="8"/>
                  </a:lnTo>
                  <a:lnTo>
                    <a:pt x="260" y="11"/>
                  </a:lnTo>
                  <a:lnTo>
                    <a:pt x="251" y="14"/>
                  </a:lnTo>
                  <a:lnTo>
                    <a:pt x="243" y="17"/>
                  </a:lnTo>
                  <a:lnTo>
                    <a:pt x="236" y="20"/>
                  </a:lnTo>
                  <a:lnTo>
                    <a:pt x="230" y="22"/>
                  </a:lnTo>
                  <a:lnTo>
                    <a:pt x="224" y="22"/>
                  </a:lnTo>
                  <a:lnTo>
                    <a:pt x="215" y="22"/>
                  </a:lnTo>
                  <a:lnTo>
                    <a:pt x="202" y="23"/>
                  </a:lnTo>
                  <a:lnTo>
                    <a:pt x="187" y="23"/>
                  </a:lnTo>
                  <a:lnTo>
                    <a:pt x="170" y="23"/>
                  </a:lnTo>
                  <a:lnTo>
                    <a:pt x="151" y="25"/>
                  </a:lnTo>
                  <a:lnTo>
                    <a:pt x="130" y="25"/>
                  </a:lnTo>
                  <a:lnTo>
                    <a:pt x="110" y="26"/>
                  </a:lnTo>
                  <a:lnTo>
                    <a:pt x="88" y="28"/>
                  </a:lnTo>
                  <a:lnTo>
                    <a:pt x="69" y="28"/>
                  </a:lnTo>
                  <a:lnTo>
                    <a:pt x="51" y="30"/>
                  </a:lnTo>
                  <a:lnTo>
                    <a:pt x="35" y="30"/>
                  </a:lnTo>
                  <a:lnTo>
                    <a:pt x="20" y="30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49" y="92"/>
                  </a:lnTo>
                  <a:lnTo>
                    <a:pt x="54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2763" y="3504"/>
              <a:ext cx="465" cy="69"/>
            </a:xfrm>
            <a:custGeom>
              <a:avLst/>
              <a:gdLst/>
              <a:ahLst/>
              <a:cxnLst>
                <a:cxn ang="0">
                  <a:pos x="465" y="63"/>
                </a:cxn>
                <a:cxn ang="0">
                  <a:pos x="214" y="0"/>
                </a:cxn>
                <a:cxn ang="0">
                  <a:pos x="212" y="2"/>
                </a:cxn>
                <a:cxn ang="0">
                  <a:pos x="208" y="3"/>
                </a:cxn>
                <a:cxn ang="0">
                  <a:pos x="203" y="6"/>
                </a:cxn>
                <a:cxn ang="0">
                  <a:pos x="197" y="11"/>
                </a:cxn>
                <a:cxn ang="0">
                  <a:pos x="189" y="14"/>
                </a:cxn>
                <a:cxn ang="0">
                  <a:pos x="182" y="17"/>
                </a:cxn>
                <a:cxn ang="0">
                  <a:pos x="175" y="19"/>
                </a:cxn>
                <a:cxn ang="0">
                  <a:pos x="169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07" y="23"/>
                </a:cxn>
                <a:cxn ang="0">
                  <a:pos x="79" y="23"/>
                </a:cxn>
                <a:cxn ang="0">
                  <a:pos x="49" y="24"/>
                </a:cxn>
                <a:cxn ang="0">
                  <a:pos x="24" y="26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190" y="69"/>
                </a:cxn>
                <a:cxn ang="0">
                  <a:pos x="465" y="63"/>
                </a:cxn>
              </a:cxnLst>
              <a:rect l="0" t="0" r="r" b="b"/>
              <a:pathLst>
                <a:path w="465" h="69">
                  <a:moveTo>
                    <a:pt x="465" y="63"/>
                  </a:moveTo>
                  <a:lnTo>
                    <a:pt x="214" y="0"/>
                  </a:lnTo>
                  <a:lnTo>
                    <a:pt x="212" y="2"/>
                  </a:lnTo>
                  <a:lnTo>
                    <a:pt x="208" y="3"/>
                  </a:lnTo>
                  <a:lnTo>
                    <a:pt x="203" y="6"/>
                  </a:lnTo>
                  <a:lnTo>
                    <a:pt x="197" y="11"/>
                  </a:lnTo>
                  <a:lnTo>
                    <a:pt x="189" y="14"/>
                  </a:lnTo>
                  <a:lnTo>
                    <a:pt x="182" y="17"/>
                  </a:lnTo>
                  <a:lnTo>
                    <a:pt x="175" y="19"/>
                  </a:lnTo>
                  <a:lnTo>
                    <a:pt x="169" y="20"/>
                  </a:lnTo>
                  <a:lnTo>
                    <a:pt x="156" y="20"/>
                  </a:lnTo>
                  <a:lnTo>
                    <a:pt x="136" y="20"/>
                  </a:lnTo>
                  <a:lnTo>
                    <a:pt x="107" y="23"/>
                  </a:lnTo>
                  <a:lnTo>
                    <a:pt x="79" y="23"/>
                  </a:lnTo>
                  <a:lnTo>
                    <a:pt x="49" y="24"/>
                  </a:lnTo>
                  <a:lnTo>
                    <a:pt x="24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90" y="69"/>
                  </a:lnTo>
                  <a:lnTo>
                    <a:pt x="46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2944" y="3545"/>
              <a:ext cx="325" cy="121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2"/>
                </a:cxn>
                <a:cxn ang="0">
                  <a:pos x="254" y="2"/>
                </a:cxn>
                <a:cxn ang="0">
                  <a:pos x="236" y="0"/>
                </a:cxn>
                <a:cxn ang="0">
                  <a:pos x="217" y="0"/>
                </a:cxn>
                <a:cxn ang="0">
                  <a:pos x="198" y="0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27" y="2"/>
                </a:cxn>
                <a:cxn ang="0">
                  <a:pos x="103" y="3"/>
                </a:cxn>
                <a:cxn ang="0">
                  <a:pos x="80" y="7"/>
                </a:cxn>
                <a:cxn ang="0">
                  <a:pos x="57" y="11"/>
                </a:cxn>
                <a:cxn ang="0">
                  <a:pos x="37" y="14"/>
                </a:cxn>
                <a:cxn ang="0">
                  <a:pos x="18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" y="63"/>
                </a:cxn>
                <a:cxn ang="0">
                  <a:pos x="1" y="86"/>
                </a:cxn>
                <a:cxn ang="0">
                  <a:pos x="3" y="104"/>
                </a:cxn>
                <a:cxn ang="0">
                  <a:pos x="20" y="108"/>
                </a:cxn>
                <a:cxn ang="0">
                  <a:pos x="39" y="112"/>
                </a:cxn>
                <a:cxn ang="0">
                  <a:pos x="60" y="115"/>
                </a:cxn>
                <a:cxn ang="0">
                  <a:pos x="82" y="116"/>
                </a:cxn>
                <a:cxn ang="0">
                  <a:pos x="105" y="118"/>
                </a:cxn>
                <a:cxn ang="0">
                  <a:pos x="130" y="121"/>
                </a:cxn>
                <a:cxn ang="0">
                  <a:pos x="154" y="121"/>
                </a:cxn>
                <a:cxn ang="0">
                  <a:pos x="180" y="121"/>
                </a:cxn>
                <a:cxn ang="0">
                  <a:pos x="201" y="121"/>
                </a:cxn>
                <a:cxn ang="0">
                  <a:pos x="220" y="118"/>
                </a:cxn>
                <a:cxn ang="0">
                  <a:pos x="239" y="116"/>
                </a:cxn>
                <a:cxn ang="0">
                  <a:pos x="258" y="115"/>
                </a:cxn>
                <a:cxn ang="0">
                  <a:pos x="276" y="113"/>
                </a:cxn>
                <a:cxn ang="0">
                  <a:pos x="292" y="112"/>
                </a:cxn>
                <a:cxn ang="0">
                  <a:pos x="308" y="108"/>
                </a:cxn>
                <a:cxn ang="0">
                  <a:pos x="323" y="104"/>
                </a:cxn>
                <a:cxn ang="0">
                  <a:pos x="325" y="75"/>
                </a:cxn>
                <a:cxn ang="0">
                  <a:pos x="325" y="48"/>
                </a:cxn>
                <a:cxn ang="0">
                  <a:pos x="322" y="26"/>
                </a:cxn>
                <a:cxn ang="0">
                  <a:pos x="319" y="8"/>
                </a:cxn>
              </a:cxnLst>
              <a:rect l="0" t="0" r="r" b="b"/>
              <a:pathLst>
                <a:path w="325" h="121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2"/>
                  </a:lnTo>
                  <a:lnTo>
                    <a:pt x="254" y="2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3" y="0"/>
                  </a:lnTo>
                  <a:lnTo>
                    <a:pt x="127" y="2"/>
                  </a:lnTo>
                  <a:lnTo>
                    <a:pt x="103" y="3"/>
                  </a:lnTo>
                  <a:lnTo>
                    <a:pt x="80" y="7"/>
                  </a:lnTo>
                  <a:lnTo>
                    <a:pt x="57" y="11"/>
                  </a:lnTo>
                  <a:lnTo>
                    <a:pt x="37" y="14"/>
                  </a:lnTo>
                  <a:lnTo>
                    <a:pt x="18" y="19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1" y="63"/>
                  </a:lnTo>
                  <a:lnTo>
                    <a:pt x="1" y="86"/>
                  </a:lnTo>
                  <a:lnTo>
                    <a:pt x="3" y="104"/>
                  </a:lnTo>
                  <a:lnTo>
                    <a:pt x="20" y="108"/>
                  </a:lnTo>
                  <a:lnTo>
                    <a:pt x="39" y="112"/>
                  </a:lnTo>
                  <a:lnTo>
                    <a:pt x="60" y="115"/>
                  </a:lnTo>
                  <a:lnTo>
                    <a:pt x="82" y="116"/>
                  </a:lnTo>
                  <a:lnTo>
                    <a:pt x="105" y="118"/>
                  </a:lnTo>
                  <a:lnTo>
                    <a:pt x="130" y="121"/>
                  </a:lnTo>
                  <a:lnTo>
                    <a:pt x="154" y="121"/>
                  </a:lnTo>
                  <a:lnTo>
                    <a:pt x="180" y="121"/>
                  </a:lnTo>
                  <a:lnTo>
                    <a:pt x="201" y="121"/>
                  </a:lnTo>
                  <a:lnTo>
                    <a:pt x="220" y="118"/>
                  </a:lnTo>
                  <a:lnTo>
                    <a:pt x="239" y="116"/>
                  </a:lnTo>
                  <a:lnTo>
                    <a:pt x="258" y="115"/>
                  </a:lnTo>
                  <a:lnTo>
                    <a:pt x="276" y="113"/>
                  </a:lnTo>
                  <a:lnTo>
                    <a:pt x="292" y="112"/>
                  </a:lnTo>
                  <a:lnTo>
                    <a:pt x="308" y="108"/>
                  </a:lnTo>
                  <a:lnTo>
                    <a:pt x="323" y="104"/>
                  </a:lnTo>
                  <a:lnTo>
                    <a:pt x="325" y="75"/>
                  </a:lnTo>
                  <a:lnTo>
                    <a:pt x="325" y="48"/>
                  </a:lnTo>
                  <a:lnTo>
                    <a:pt x="322" y="26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2960" y="3556"/>
              <a:ext cx="292" cy="80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292" y="46"/>
                </a:cxn>
                <a:cxn ang="0">
                  <a:pos x="291" y="30"/>
                </a:cxn>
                <a:cxn ang="0">
                  <a:pos x="289" y="18"/>
                </a:cxn>
                <a:cxn ang="0">
                  <a:pos x="288" y="8"/>
                </a:cxn>
                <a:cxn ang="0">
                  <a:pos x="274" y="6"/>
                </a:cxn>
                <a:cxn ang="0">
                  <a:pos x="260" y="3"/>
                </a:cxn>
                <a:cxn ang="0">
                  <a:pos x="245" y="1"/>
                </a:cxn>
                <a:cxn ang="0">
                  <a:pos x="230" y="1"/>
                </a:cxn>
                <a:cxn ang="0">
                  <a:pos x="213" y="0"/>
                </a:cxn>
                <a:cxn ang="0">
                  <a:pos x="197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5" y="1"/>
                </a:cxn>
                <a:cxn ang="0">
                  <a:pos x="92" y="5"/>
                </a:cxn>
                <a:cxn ang="0">
                  <a:pos x="72" y="6"/>
                </a:cxn>
                <a:cxn ang="0">
                  <a:pos x="51" y="9"/>
                </a:cxn>
                <a:cxn ang="0">
                  <a:pos x="33" y="13"/>
                </a:cxn>
                <a:cxn ang="0">
                  <a:pos x="15" y="17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3"/>
                </a:cxn>
                <a:cxn ang="0">
                  <a:pos x="2" y="76"/>
                </a:cxn>
                <a:cxn ang="0">
                  <a:pos x="18" y="78"/>
                </a:cxn>
                <a:cxn ang="0">
                  <a:pos x="34" y="80"/>
                </a:cxn>
                <a:cxn ang="0">
                  <a:pos x="54" y="80"/>
                </a:cxn>
                <a:cxn ang="0">
                  <a:pos x="73" y="80"/>
                </a:cxn>
                <a:cxn ang="0">
                  <a:pos x="92" y="80"/>
                </a:cxn>
                <a:cxn ang="0">
                  <a:pos x="113" y="78"/>
                </a:cxn>
                <a:cxn ang="0">
                  <a:pos x="132" y="76"/>
                </a:cxn>
                <a:cxn ang="0">
                  <a:pos x="152" y="76"/>
                </a:cxn>
                <a:cxn ang="0">
                  <a:pos x="172" y="75"/>
                </a:cxn>
                <a:cxn ang="0">
                  <a:pos x="191" y="73"/>
                </a:cxn>
                <a:cxn ang="0">
                  <a:pos x="212" y="72"/>
                </a:cxn>
                <a:cxn ang="0">
                  <a:pos x="230" y="68"/>
                </a:cxn>
                <a:cxn ang="0">
                  <a:pos x="247" y="66"/>
                </a:cxn>
                <a:cxn ang="0">
                  <a:pos x="264" y="64"/>
                </a:cxn>
                <a:cxn ang="0">
                  <a:pos x="279" y="63"/>
                </a:cxn>
                <a:cxn ang="0">
                  <a:pos x="292" y="61"/>
                </a:cxn>
              </a:cxnLst>
              <a:rect l="0" t="0" r="r" b="b"/>
              <a:pathLst>
                <a:path w="292" h="80">
                  <a:moveTo>
                    <a:pt x="292" y="61"/>
                  </a:moveTo>
                  <a:lnTo>
                    <a:pt x="292" y="46"/>
                  </a:lnTo>
                  <a:lnTo>
                    <a:pt x="291" y="30"/>
                  </a:lnTo>
                  <a:lnTo>
                    <a:pt x="289" y="18"/>
                  </a:lnTo>
                  <a:lnTo>
                    <a:pt x="288" y="8"/>
                  </a:lnTo>
                  <a:lnTo>
                    <a:pt x="274" y="6"/>
                  </a:lnTo>
                  <a:lnTo>
                    <a:pt x="260" y="3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5" y="1"/>
                  </a:lnTo>
                  <a:lnTo>
                    <a:pt x="92" y="5"/>
                  </a:lnTo>
                  <a:lnTo>
                    <a:pt x="72" y="6"/>
                  </a:lnTo>
                  <a:lnTo>
                    <a:pt x="51" y="9"/>
                  </a:lnTo>
                  <a:lnTo>
                    <a:pt x="33" y="13"/>
                  </a:lnTo>
                  <a:lnTo>
                    <a:pt x="15" y="17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18" y="78"/>
                  </a:lnTo>
                  <a:lnTo>
                    <a:pt x="34" y="80"/>
                  </a:lnTo>
                  <a:lnTo>
                    <a:pt x="54" y="80"/>
                  </a:lnTo>
                  <a:lnTo>
                    <a:pt x="73" y="80"/>
                  </a:lnTo>
                  <a:lnTo>
                    <a:pt x="92" y="80"/>
                  </a:lnTo>
                  <a:lnTo>
                    <a:pt x="113" y="78"/>
                  </a:lnTo>
                  <a:lnTo>
                    <a:pt x="132" y="76"/>
                  </a:lnTo>
                  <a:lnTo>
                    <a:pt x="152" y="76"/>
                  </a:lnTo>
                  <a:lnTo>
                    <a:pt x="172" y="75"/>
                  </a:lnTo>
                  <a:lnTo>
                    <a:pt x="191" y="73"/>
                  </a:lnTo>
                  <a:lnTo>
                    <a:pt x="212" y="72"/>
                  </a:lnTo>
                  <a:lnTo>
                    <a:pt x="230" y="68"/>
                  </a:lnTo>
                  <a:lnTo>
                    <a:pt x="247" y="66"/>
                  </a:lnTo>
                  <a:lnTo>
                    <a:pt x="264" y="64"/>
                  </a:lnTo>
                  <a:lnTo>
                    <a:pt x="279" y="63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142" y="3447"/>
              <a:ext cx="26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9"/>
                </a:cxn>
                <a:cxn ang="0">
                  <a:pos x="26" y="19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26" h="19">
                  <a:moveTo>
                    <a:pt x="0" y="5"/>
                  </a:moveTo>
                  <a:lnTo>
                    <a:pt x="9" y="19"/>
                  </a:lnTo>
                  <a:lnTo>
                    <a:pt x="26" y="1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170" y="3444"/>
              <a:ext cx="28" cy="2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22"/>
                </a:cxn>
                <a:cxn ang="0">
                  <a:pos x="10" y="22"/>
                </a:cxn>
                <a:cxn ang="0">
                  <a:pos x="15" y="20"/>
                </a:cxn>
                <a:cxn ang="0">
                  <a:pos x="22" y="19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28" h="22">
                  <a:moveTo>
                    <a:pt x="2" y="3"/>
                  </a:moveTo>
                  <a:lnTo>
                    <a:pt x="7" y="22"/>
                  </a:lnTo>
                  <a:lnTo>
                    <a:pt x="10" y="22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3476" y="3603"/>
              <a:ext cx="7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6" y="31"/>
                </a:cxn>
                <a:cxn ang="0">
                  <a:pos x="7" y="57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1" y="41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74">
                  <a:moveTo>
                    <a:pt x="4" y="0"/>
                  </a:moveTo>
                  <a:lnTo>
                    <a:pt x="4" y="11"/>
                  </a:lnTo>
                  <a:lnTo>
                    <a:pt x="6" y="31"/>
                  </a:lnTo>
                  <a:lnTo>
                    <a:pt x="7" y="5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1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3213" y="3557"/>
              <a:ext cx="8" cy="7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0"/>
                </a:cxn>
                <a:cxn ang="0">
                  <a:pos x="7" y="33"/>
                </a:cxn>
                <a:cxn ang="0">
                  <a:pos x="8" y="57"/>
                </a:cxn>
                <a:cxn ang="0">
                  <a:pos x="7" y="74"/>
                </a:cxn>
                <a:cxn ang="0">
                  <a:pos x="4" y="69"/>
                </a:cxn>
                <a:cxn ang="0">
                  <a:pos x="2" y="41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" h="74">
                  <a:moveTo>
                    <a:pt x="5" y="0"/>
                  </a:moveTo>
                  <a:lnTo>
                    <a:pt x="5" y="10"/>
                  </a:lnTo>
                  <a:lnTo>
                    <a:pt x="7" y="33"/>
                  </a:lnTo>
                  <a:lnTo>
                    <a:pt x="8" y="5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4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1667" y="3379"/>
              <a:ext cx="449" cy="111"/>
            </a:xfrm>
            <a:custGeom>
              <a:avLst/>
              <a:gdLst/>
              <a:ahLst/>
              <a:cxnLst>
                <a:cxn ang="0">
                  <a:pos x="449" y="111"/>
                </a:cxn>
                <a:cxn ang="0">
                  <a:pos x="444" y="110"/>
                </a:cxn>
                <a:cxn ang="0">
                  <a:pos x="430" y="108"/>
                </a:cxn>
                <a:cxn ang="0">
                  <a:pos x="408" y="102"/>
                </a:cxn>
                <a:cxn ang="0">
                  <a:pos x="382" y="98"/>
                </a:cxn>
                <a:cxn ang="0">
                  <a:pos x="355" y="90"/>
                </a:cxn>
                <a:cxn ang="0">
                  <a:pos x="327" y="85"/>
                </a:cxn>
                <a:cxn ang="0">
                  <a:pos x="303" y="79"/>
                </a:cxn>
                <a:cxn ang="0">
                  <a:pos x="283" y="73"/>
                </a:cxn>
                <a:cxn ang="0">
                  <a:pos x="261" y="67"/>
                </a:cxn>
                <a:cxn ang="0">
                  <a:pos x="231" y="56"/>
                </a:cxn>
                <a:cxn ang="0">
                  <a:pos x="197" y="44"/>
                </a:cxn>
                <a:cxn ang="0">
                  <a:pos x="163" y="32"/>
                </a:cxn>
                <a:cxn ang="0">
                  <a:pos x="128" y="22"/>
                </a:cxn>
                <a:cxn ang="0">
                  <a:pos x="99" y="12"/>
                </a:cxn>
                <a:cxn ang="0">
                  <a:pos x="79" y="5"/>
                </a:cxn>
                <a:cxn ang="0">
                  <a:pos x="69" y="3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7" y="1"/>
                </a:cxn>
                <a:cxn ang="0">
                  <a:pos x="14" y="5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3"/>
                </a:cxn>
                <a:cxn ang="0">
                  <a:pos x="56" y="3"/>
                </a:cxn>
                <a:cxn ang="0">
                  <a:pos x="61" y="5"/>
                </a:cxn>
                <a:cxn ang="0">
                  <a:pos x="65" y="6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99" y="18"/>
                </a:cxn>
                <a:cxn ang="0">
                  <a:pos x="116" y="24"/>
                </a:cxn>
                <a:cxn ang="0">
                  <a:pos x="135" y="30"/>
                </a:cxn>
                <a:cxn ang="0">
                  <a:pos x="155" y="38"/>
                </a:cxn>
                <a:cxn ang="0">
                  <a:pos x="175" y="44"/>
                </a:cxn>
                <a:cxn ang="0">
                  <a:pos x="195" y="49"/>
                </a:cxn>
                <a:cxn ang="0">
                  <a:pos x="214" y="56"/>
                </a:cxn>
                <a:cxn ang="0">
                  <a:pos x="234" y="63"/>
                </a:cxn>
                <a:cxn ang="0">
                  <a:pos x="250" y="68"/>
                </a:cxn>
                <a:cxn ang="0">
                  <a:pos x="263" y="72"/>
                </a:cxn>
                <a:cxn ang="0">
                  <a:pos x="273" y="75"/>
                </a:cxn>
                <a:cxn ang="0">
                  <a:pos x="280" y="79"/>
                </a:cxn>
                <a:cxn ang="0">
                  <a:pos x="283" y="79"/>
                </a:cxn>
                <a:cxn ang="0">
                  <a:pos x="289" y="81"/>
                </a:cxn>
                <a:cxn ang="0">
                  <a:pos x="306" y="84"/>
                </a:cxn>
                <a:cxn ang="0">
                  <a:pos x="330" y="90"/>
                </a:cxn>
                <a:cxn ang="0">
                  <a:pos x="359" y="98"/>
                </a:cxn>
                <a:cxn ang="0">
                  <a:pos x="387" y="102"/>
                </a:cxn>
                <a:cxn ang="0">
                  <a:pos x="415" y="108"/>
                </a:cxn>
                <a:cxn ang="0">
                  <a:pos x="436" y="111"/>
                </a:cxn>
                <a:cxn ang="0">
                  <a:pos x="449" y="111"/>
                </a:cxn>
              </a:cxnLst>
              <a:rect l="0" t="0" r="r" b="b"/>
              <a:pathLst>
                <a:path w="449" h="111">
                  <a:moveTo>
                    <a:pt x="449" y="111"/>
                  </a:moveTo>
                  <a:lnTo>
                    <a:pt x="444" y="110"/>
                  </a:lnTo>
                  <a:lnTo>
                    <a:pt x="430" y="108"/>
                  </a:lnTo>
                  <a:lnTo>
                    <a:pt x="408" y="102"/>
                  </a:lnTo>
                  <a:lnTo>
                    <a:pt x="382" y="98"/>
                  </a:lnTo>
                  <a:lnTo>
                    <a:pt x="355" y="90"/>
                  </a:lnTo>
                  <a:lnTo>
                    <a:pt x="327" y="85"/>
                  </a:lnTo>
                  <a:lnTo>
                    <a:pt x="303" y="79"/>
                  </a:lnTo>
                  <a:lnTo>
                    <a:pt x="283" y="73"/>
                  </a:lnTo>
                  <a:lnTo>
                    <a:pt x="261" y="67"/>
                  </a:lnTo>
                  <a:lnTo>
                    <a:pt x="231" y="56"/>
                  </a:lnTo>
                  <a:lnTo>
                    <a:pt x="197" y="44"/>
                  </a:lnTo>
                  <a:lnTo>
                    <a:pt x="163" y="32"/>
                  </a:lnTo>
                  <a:lnTo>
                    <a:pt x="128" y="22"/>
                  </a:lnTo>
                  <a:lnTo>
                    <a:pt x="99" y="12"/>
                  </a:lnTo>
                  <a:lnTo>
                    <a:pt x="79" y="5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99" y="18"/>
                  </a:lnTo>
                  <a:lnTo>
                    <a:pt x="116" y="24"/>
                  </a:lnTo>
                  <a:lnTo>
                    <a:pt x="135" y="30"/>
                  </a:lnTo>
                  <a:lnTo>
                    <a:pt x="155" y="38"/>
                  </a:lnTo>
                  <a:lnTo>
                    <a:pt x="175" y="44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4" y="63"/>
                  </a:lnTo>
                  <a:lnTo>
                    <a:pt x="250" y="68"/>
                  </a:lnTo>
                  <a:lnTo>
                    <a:pt x="263" y="72"/>
                  </a:lnTo>
                  <a:lnTo>
                    <a:pt x="273" y="75"/>
                  </a:lnTo>
                  <a:lnTo>
                    <a:pt x="280" y="79"/>
                  </a:lnTo>
                  <a:lnTo>
                    <a:pt x="283" y="79"/>
                  </a:lnTo>
                  <a:lnTo>
                    <a:pt x="289" y="81"/>
                  </a:lnTo>
                  <a:lnTo>
                    <a:pt x="306" y="84"/>
                  </a:lnTo>
                  <a:lnTo>
                    <a:pt x="330" y="90"/>
                  </a:lnTo>
                  <a:lnTo>
                    <a:pt x="359" y="98"/>
                  </a:lnTo>
                  <a:lnTo>
                    <a:pt x="387" y="102"/>
                  </a:lnTo>
                  <a:lnTo>
                    <a:pt x="415" y="108"/>
                  </a:lnTo>
                  <a:lnTo>
                    <a:pt x="436" y="111"/>
                  </a:lnTo>
                  <a:lnTo>
                    <a:pt x="449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1846" y="2941"/>
              <a:ext cx="174" cy="501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155" y="448"/>
                </a:cxn>
                <a:cxn ang="0">
                  <a:pos x="174" y="50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4" y="7"/>
                </a:cxn>
              </a:cxnLst>
              <a:rect l="0" t="0" r="r" b="b"/>
              <a:pathLst>
                <a:path w="174" h="501">
                  <a:moveTo>
                    <a:pt x="64" y="7"/>
                  </a:moveTo>
                  <a:lnTo>
                    <a:pt x="155" y="448"/>
                  </a:lnTo>
                  <a:lnTo>
                    <a:pt x="174" y="50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384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381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3783" y="3477"/>
              <a:ext cx="18" cy="32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10" y="32"/>
                </a:cxn>
              </a:cxnLst>
              <a:rect l="0" t="0" r="r" b="b"/>
              <a:pathLst>
                <a:path w="18" h="32">
                  <a:moveTo>
                    <a:pt x="10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3753" y="3477"/>
              <a:ext cx="18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8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372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369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366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363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36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35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35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35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34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34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34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33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3362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333" y="3477"/>
              <a:ext cx="16" cy="32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32"/>
                </a:cxn>
                <a:cxn ang="0">
                  <a:pos x="7" y="32"/>
                </a:cxn>
              </a:cxnLst>
              <a:rect l="0" t="0" r="r" b="b"/>
              <a:pathLst>
                <a:path w="16" h="32">
                  <a:moveTo>
                    <a:pt x="7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33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2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2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32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1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1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31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0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250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247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244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241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4" y="29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5" y="7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1"/>
                  </a:lnTo>
                  <a:lnTo>
                    <a:pt x="14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238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235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2562" y="3497"/>
              <a:ext cx="18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8" y="27"/>
                </a:cxn>
                <a:cxn ang="0">
                  <a:pos x="12" y="26"/>
                </a:cxn>
                <a:cxn ang="0">
                  <a:pos x="15" y="24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18" h="2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2532" y="3492"/>
              <a:ext cx="16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1655" y="2840"/>
              <a:ext cx="2705" cy="839"/>
            </a:xfrm>
            <a:custGeom>
              <a:avLst/>
              <a:gdLst/>
              <a:ahLst/>
              <a:cxnLst>
                <a:cxn ang="0">
                  <a:pos x="158" y="20"/>
                </a:cxn>
                <a:cxn ang="0">
                  <a:pos x="180" y="0"/>
                </a:cxn>
                <a:cxn ang="0">
                  <a:pos x="232" y="0"/>
                </a:cxn>
                <a:cxn ang="0">
                  <a:pos x="297" y="0"/>
                </a:cxn>
                <a:cxn ang="0">
                  <a:pos x="610" y="467"/>
                </a:cxn>
                <a:cxn ang="0">
                  <a:pos x="627" y="494"/>
                </a:cxn>
                <a:cxn ang="0">
                  <a:pos x="686" y="544"/>
                </a:cxn>
                <a:cxn ang="0">
                  <a:pos x="767" y="563"/>
                </a:cxn>
                <a:cxn ang="0">
                  <a:pos x="835" y="565"/>
                </a:cxn>
                <a:cxn ang="0">
                  <a:pos x="941" y="563"/>
                </a:cxn>
                <a:cxn ang="0">
                  <a:pos x="1081" y="559"/>
                </a:cxn>
                <a:cxn ang="0">
                  <a:pos x="1243" y="556"/>
                </a:cxn>
                <a:cxn ang="0">
                  <a:pos x="1423" y="553"/>
                </a:cxn>
                <a:cxn ang="0">
                  <a:pos x="1614" y="547"/>
                </a:cxn>
                <a:cxn ang="0">
                  <a:pos x="1808" y="544"/>
                </a:cxn>
                <a:cxn ang="0">
                  <a:pos x="1999" y="542"/>
                </a:cxn>
                <a:cxn ang="0">
                  <a:pos x="2177" y="542"/>
                </a:cxn>
                <a:cxn ang="0">
                  <a:pos x="2338" y="545"/>
                </a:cxn>
                <a:cxn ang="0">
                  <a:pos x="2402" y="547"/>
                </a:cxn>
                <a:cxn ang="0">
                  <a:pos x="2466" y="559"/>
                </a:cxn>
                <a:cxn ang="0">
                  <a:pos x="2559" y="594"/>
                </a:cxn>
                <a:cxn ang="0">
                  <a:pos x="2590" y="628"/>
                </a:cxn>
                <a:cxn ang="0">
                  <a:pos x="2604" y="637"/>
                </a:cxn>
                <a:cxn ang="0">
                  <a:pos x="2648" y="652"/>
                </a:cxn>
                <a:cxn ang="0">
                  <a:pos x="2684" y="675"/>
                </a:cxn>
                <a:cxn ang="0">
                  <a:pos x="2705" y="712"/>
                </a:cxn>
                <a:cxn ang="0">
                  <a:pos x="2670" y="755"/>
                </a:cxn>
                <a:cxn ang="0">
                  <a:pos x="2581" y="801"/>
                </a:cxn>
                <a:cxn ang="0">
                  <a:pos x="2479" y="826"/>
                </a:cxn>
                <a:cxn ang="0">
                  <a:pos x="2425" y="827"/>
                </a:cxn>
                <a:cxn ang="0">
                  <a:pos x="2299" y="829"/>
                </a:cxn>
                <a:cxn ang="0">
                  <a:pos x="2139" y="832"/>
                </a:cxn>
                <a:cxn ang="0">
                  <a:pos x="1993" y="834"/>
                </a:cxn>
                <a:cxn ang="0">
                  <a:pos x="1906" y="835"/>
                </a:cxn>
                <a:cxn ang="0">
                  <a:pos x="1885" y="835"/>
                </a:cxn>
                <a:cxn ang="0">
                  <a:pos x="1835" y="837"/>
                </a:cxn>
                <a:cxn ang="0">
                  <a:pos x="1749" y="839"/>
                </a:cxn>
                <a:cxn ang="0">
                  <a:pos x="1637" y="839"/>
                </a:cxn>
                <a:cxn ang="0">
                  <a:pos x="1503" y="839"/>
                </a:cxn>
                <a:cxn ang="0">
                  <a:pos x="1357" y="835"/>
                </a:cxn>
                <a:cxn ang="0">
                  <a:pos x="1204" y="830"/>
                </a:cxn>
                <a:cxn ang="0">
                  <a:pos x="1051" y="821"/>
                </a:cxn>
                <a:cxn ang="0">
                  <a:pos x="906" y="809"/>
                </a:cxn>
                <a:cxn ang="0">
                  <a:pos x="774" y="792"/>
                </a:cxn>
                <a:cxn ang="0">
                  <a:pos x="661" y="771"/>
                </a:cxn>
                <a:cxn ang="0">
                  <a:pos x="622" y="763"/>
                </a:cxn>
                <a:cxn ang="0">
                  <a:pos x="527" y="746"/>
                </a:cxn>
                <a:cxn ang="0">
                  <a:pos x="406" y="725"/>
                </a:cxn>
                <a:cxn ang="0">
                  <a:pos x="296" y="702"/>
                </a:cxn>
                <a:cxn ang="0">
                  <a:pos x="228" y="684"/>
                </a:cxn>
                <a:cxn ang="0">
                  <a:pos x="216" y="654"/>
                </a:cxn>
                <a:cxn ang="0">
                  <a:pos x="0" y="553"/>
                </a:cxn>
                <a:cxn ang="0">
                  <a:pos x="16" y="544"/>
                </a:cxn>
                <a:cxn ang="0">
                  <a:pos x="58" y="533"/>
                </a:cxn>
                <a:cxn ang="0">
                  <a:pos x="117" y="547"/>
                </a:cxn>
                <a:cxn ang="0">
                  <a:pos x="203" y="573"/>
                </a:cxn>
                <a:cxn ang="0">
                  <a:pos x="263" y="592"/>
                </a:cxn>
              </a:cxnLst>
              <a:rect l="0" t="0" r="r" b="b"/>
              <a:pathLst>
                <a:path w="2705" h="839">
                  <a:moveTo>
                    <a:pt x="269" y="594"/>
                  </a:moveTo>
                  <a:lnTo>
                    <a:pt x="157" y="24"/>
                  </a:lnTo>
                  <a:lnTo>
                    <a:pt x="158" y="20"/>
                  </a:lnTo>
                  <a:lnTo>
                    <a:pt x="161" y="12"/>
                  </a:lnTo>
                  <a:lnTo>
                    <a:pt x="168" y="3"/>
                  </a:lnTo>
                  <a:lnTo>
                    <a:pt x="180" y="0"/>
                  </a:lnTo>
                  <a:lnTo>
                    <a:pt x="193" y="0"/>
                  </a:lnTo>
                  <a:lnTo>
                    <a:pt x="210" y="0"/>
                  </a:lnTo>
                  <a:lnTo>
                    <a:pt x="232" y="0"/>
                  </a:lnTo>
                  <a:lnTo>
                    <a:pt x="256" y="0"/>
                  </a:lnTo>
                  <a:lnTo>
                    <a:pt x="278" y="0"/>
                  </a:lnTo>
                  <a:lnTo>
                    <a:pt x="297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610" y="467"/>
                  </a:lnTo>
                  <a:lnTo>
                    <a:pt x="611" y="470"/>
                  </a:lnTo>
                  <a:lnTo>
                    <a:pt x="616" y="481"/>
                  </a:lnTo>
                  <a:lnTo>
                    <a:pt x="627" y="494"/>
                  </a:lnTo>
                  <a:lnTo>
                    <a:pt x="641" y="511"/>
                  </a:lnTo>
                  <a:lnTo>
                    <a:pt x="661" y="528"/>
                  </a:lnTo>
                  <a:lnTo>
                    <a:pt x="686" y="544"/>
                  </a:lnTo>
                  <a:lnTo>
                    <a:pt x="717" y="556"/>
                  </a:lnTo>
                  <a:lnTo>
                    <a:pt x="754" y="563"/>
                  </a:lnTo>
                  <a:lnTo>
                    <a:pt x="767" y="563"/>
                  </a:lnTo>
                  <a:lnTo>
                    <a:pt x="785" y="565"/>
                  </a:lnTo>
                  <a:lnTo>
                    <a:pt x="808" y="565"/>
                  </a:lnTo>
                  <a:lnTo>
                    <a:pt x="835" y="565"/>
                  </a:lnTo>
                  <a:lnTo>
                    <a:pt x="866" y="565"/>
                  </a:lnTo>
                  <a:lnTo>
                    <a:pt x="902" y="563"/>
                  </a:lnTo>
                  <a:lnTo>
                    <a:pt x="941" y="563"/>
                  </a:lnTo>
                  <a:lnTo>
                    <a:pt x="985" y="563"/>
                  </a:lnTo>
                  <a:lnTo>
                    <a:pt x="1030" y="561"/>
                  </a:lnTo>
                  <a:lnTo>
                    <a:pt x="1081" y="559"/>
                  </a:lnTo>
                  <a:lnTo>
                    <a:pt x="1132" y="559"/>
                  </a:lnTo>
                  <a:lnTo>
                    <a:pt x="1186" y="557"/>
                  </a:lnTo>
                  <a:lnTo>
                    <a:pt x="1243" y="556"/>
                  </a:lnTo>
                  <a:lnTo>
                    <a:pt x="1301" y="554"/>
                  </a:lnTo>
                  <a:lnTo>
                    <a:pt x="1362" y="553"/>
                  </a:lnTo>
                  <a:lnTo>
                    <a:pt x="1423" y="553"/>
                  </a:lnTo>
                  <a:lnTo>
                    <a:pt x="1486" y="551"/>
                  </a:lnTo>
                  <a:lnTo>
                    <a:pt x="1550" y="549"/>
                  </a:lnTo>
                  <a:lnTo>
                    <a:pt x="1614" y="547"/>
                  </a:lnTo>
                  <a:lnTo>
                    <a:pt x="1678" y="547"/>
                  </a:lnTo>
                  <a:lnTo>
                    <a:pt x="1743" y="545"/>
                  </a:lnTo>
                  <a:lnTo>
                    <a:pt x="1808" y="544"/>
                  </a:lnTo>
                  <a:lnTo>
                    <a:pt x="1872" y="544"/>
                  </a:lnTo>
                  <a:lnTo>
                    <a:pt x="1935" y="544"/>
                  </a:lnTo>
                  <a:lnTo>
                    <a:pt x="1999" y="542"/>
                  </a:lnTo>
                  <a:lnTo>
                    <a:pt x="2060" y="542"/>
                  </a:lnTo>
                  <a:lnTo>
                    <a:pt x="2120" y="542"/>
                  </a:lnTo>
                  <a:lnTo>
                    <a:pt x="2177" y="542"/>
                  </a:lnTo>
                  <a:lnTo>
                    <a:pt x="2233" y="544"/>
                  </a:lnTo>
                  <a:lnTo>
                    <a:pt x="2288" y="544"/>
                  </a:lnTo>
                  <a:lnTo>
                    <a:pt x="2338" y="545"/>
                  </a:lnTo>
                  <a:lnTo>
                    <a:pt x="2387" y="547"/>
                  </a:lnTo>
                  <a:lnTo>
                    <a:pt x="2391" y="547"/>
                  </a:lnTo>
                  <a:lnTo>
                    <a:pt x="2402" y="547"/>
                  </a:lnTo>
                  <a:lnTo>
                    <a:pt x="2419" y="549"/>
                  </a:lnTo>
                  <a:lnTo>
                    <a:pt x="2440" y="553"/>
                  </a:lnTo>
                  <a:lnTo>
                    <a:pt x="2466" y="559"/>
                  </a:lnTo>
                  <a:lnTo>
                    <a:pt x="2495" y="566"/>
                  </a:lnTo>
                  <a:lnTo>
                    <a:pt x="2526" y="578"/>
                  </a:lnTo>
                  <a:lnTo>
                    <a:pt x="2559" y="594"/>
                  </a:lnTo>
                  <a:lnTo>
                    <a:pt x="2571" y="602"/>
                  </a:lnTo>
                  <a:lnTo>
                    <a:pt x="2580" y="616"/>
                  </a:lnTo>
                  <a:lnTo>
                    <a:pt x="2590" y="628"/>
                  </a:lnTo>
                  <a:lnTo>
                    <a:pt x="2592" y="633"/>
                  </a:lnTo>
                  <a:lnTo>
                    <a:pt x="2595" y="635"/>
                  </a:lnTo>
                  <a:lnTo>
                    <a:pt x="2604" y="637"/>
                  </a:lnTo>
                  <a:lnTo>
                    <a:pt x="2617" y="640"/>
                  </a:lnTo>
                  <a:lnTo>
                    <a:pt x="2632" y="645"/>
                  </a:lnTo>
                  <a:lnTo>
                    <a:pt x="2648" y="652"/>
                  </a:lnTo>
                  <a:lnTo>
                    <a:pt x="2663" y="659"/>
                  </a:lnTo>
                  <a:lnTo>
                    <a:pt x="2675" y="667"/>
                  </a:lnTo>
                  <a:lnTo>
                    <a:pt x="2684" y="675"/>
                  </a:lnTo>
                  <a:lnTo>
                    <a:pt x="2696" y="687"/>
                  </a:lnTo>
                  <a:lnTo>
                    <a:pt x="2704" y="698"/>
                  </a:lnTo>
                  <a:lnTo>
                    <a:pt x="2705" y="712"/>
                  </a:lnTo>
                  <a:lnTo>
                    <a:pt x="2696" y="734"/>
                  </a:lnTo>
                  <a:lnTo>
                    <a:pt x="2688" y="743"/>
                  </a:lnTo>
                  <a:lnTo>
                    <a:pt x="2670" y="755"/>
                  </a:lnTo>
                  <a:lnTo>
                    <a:pt x="2645" y="771"/>
                  </a:lnTo>
                  <a:lnTo>
                    <a:pt x="2614" y="786"/>
                  </a:lnTo>
                  <a:lnTo>
                    <a:pt x="2581" y="801"/>
                  </a:lnTo>
                  <a:lnTo>
                    <a:pt x="2545" y="814"/>
                  </a:lnTo>
                  <a:lnTo>
                    <a:pt x="2511" y="821"/>
                  </a:lnTo>
                  <a:lnTo>
                    <a:pt x="2479" y="826"/>
                  </a:lnTo>
                  <a:lnTo>
                    <a:pt x="2472" y="826"/>
                  </a:lnTo>
                  <a:lnTo>
                    <a:pt x="2454" y="826"/>
                  </a:lnTo>
                  <a:lnTo>
                    <a:pt x="2425" y="827"/>
                  </a:lnTo>
                  <a:lnTo>
                    <a:pt x="2390" y="827"/>
                  </a:lnTo>
                  <a:lnTo>
                    <a:pt x="2347" y="827"/>
                  </a:lnTo>
                  <a:lnTo>
                    <a:pt x="2299" y="829"/>
                  </a:lnTo>
                  <a:lnTo>
                    <a:pt x="2247" y="829"/>
                  </a:lnTo>
                  <a:lnTo>
                    <a:pt x="2192" y="830"/>
                  </a:lnTo>
                  <a:lnTo>
                    <a:pt x="2139" y="832"/>
                  </a:lnTo>
                  <a:lnTo>
                    <a:pt x="2087" y="832"/>
                  </a:lnTo>
                  <a:lnTo>
                    <a:pt x="2038" y="834"/>
                  </a:lnTo>
                  <a:lnTo>
                    <a:pt x="1993" y="834"/>
                  </a:lnTo>
                  <a:lnTo>
                    <a:pt x="1956" y="834"/>
                  </a:lnTo>
                  <a:lnTo>
                    <a:pt x="1926" y="835"/>
                  </a:lnTo>
                  <a:lnTo>
                    <a:pt x="1906" y="835"/>
                  </a:lnTo>
                  <a:lnTo>
                    <a:pt x="1897" y="835"/>
                  </a:lnTo>
                  <a:lnTo>
                    <a:pt x="1893" y="835"/>
                  </a:lnTo>
                  <a:lnTo>
                    <a:pt x="1885" y="835"/>
                  </a:lnTo>
                  <a:lnTo>
                    <a:pt x="1873" y="835"/>
                  </a:lnTo>
                  <a:lnTo>
                    <a:pt x="1855" y="837"/>
                  </a:lnTo>
                  <a:lnTo>
                    <a:pt x="1835" y="837"/>
                  </a:lnTo>
                  <a:lnTo>
                    <a:pt x="1809" y="837"/>
                  </a:lnTo>
                  <a:lnTo>
                    <a:pt x="1780" y="837"/>
                  </a:lnTo>
                  <a:lnTo>
                    <a:pt x="1749" y="839"/>
                  </a:lnTo>
                  <a:lnTo>
                    <a:pt x="1715" y="839"/>
                  </a:lnTo>
                  <a:lnTo>
                    <a:pt x="1677" y="839"/>
                  </a:lnTo>
                  <a:lnTo>
                    <a:pt x="1637" y="839"/>
                  </a:lnTo>
                  <a:lnTo>
                    <a:pt x="1595" y="839"/>
                  </a:lnTo>
                  <a:lnTo>
                    <a:pt x="1550" y="839"/>
                  </a:lnTo>
                  <a:lnTo>
                    <a:pt x="1503" y="839"/>
                  </a:lnTo>
                  <a:lnTo>
                    <a:pt x="1457" y="837"/>
                  </a:lnTo>
                  <a:lnTo>
                    <a:pt x="1408" y="837"/>
                  </a:lnTo>
                  <a:lnTo>
                    <a:pt x="1357" y="835"/>
                  </a:lnTo>
                  <a:lnTo>
                    <a:pt x="1307" y="834"/>
                  </a:lnTo>
                  <a:lnTo>
                    <a:pt x="1256" y="832"/>
                  </a:lnTo>
                  <a:lnTo>
                    <a:pt x="1204" y="830"/>
                  </a:lnTo>
                  <a:lnTo>
                    <a:pt x="1154" y="829"/>
                  </a:lnTo>
                  <a:lnTo>
                    <a:pt x="1102" y="826"/>
                  </a:lnTo>
                  <a:lnTo>
                    <a:pt x="1051" y="821"/>
                  </a:lnTo>
                  <a:lnTo>
                    <a:pt x="1002" y="818"/>
                  </a:lnTo>
                  <a:lnTo>
                    <a:pt x="953" y="815"/>
                  </a:lnTo>
                  <a:lnTo>
                    <a:pt x="906" y="809"/>
                  </a:lnTo>
                  <a:lnTo>
                    <a:pt x="859" y="805"/>
                  </a:lnTo>
                  <a:lnTo>
                    <a:pt x="816" y="800"/>
                  </a:lnTo>
                  <a:lnTo>
                    <a:pt x="774" y="792"/>
                  </a:lnTo>
                  <a:lnTo>
                    <a:pt x="734" y="786"/>
                  </a:lnTo>
                  <a:lnTo>
                    <a:pt x="695" y="779"/>
                  </a:lnTo>
                  <a:lnTo>
                    <a:pt x="661" y="771"/>
                  </a:lnTo>
                  <a:lnTo>
                    <a:pt x="656" y="771"/>
                  </a:lnTo>
                  <a:lnTo>
                    <a:pt x="644" y="767"/>
                  </a:lnTo>
                  <a:lnTo>
                    <a:pt x="622" y="763"/>
                  </a:lnTo>
                  <a:lnTo>
                    <a:pt x="595" y="758"/>
                  </a:lnTo>
                  <a:lnTo>
                    <a:pt x="562" y="753"/>
                  </a:lnTo>
                  <a:lnTo>
                    <a:pt x="527" y="746"/>
                  </a:lnTo>
                  <a:lnTo>
                    <a:pt x="487" y="739"/>
                  </a:lnTo>
                  <a:lnTo>
                    <a:pt x="447" y="733"/>
                  </a:lnTo>
                  <a:lnTo>
                    <a:pt x="406" y="725"/>
                  </a:lnTo>
                  <a:lnTo>
                    <a:pt x="367" y="717"/>
                  </a:lnTo>
                  <a:lnTo>
                    <a:pt x="330" y="710"/>
                  </a:lnTo>
                  <a:lnTo>
                    <a:pt x="296" y="702"/>
                  </a:lnTo>
                  <a:lnTo>
                    <a:pt x="267" y="695"/>
                  </a:lnTo>
                  <a:lnTo>
                    <a:pt x="244" y="690"/>
                  </a:lnTo>
                  <a:lnTo>
                    <a:pt x="228" y="684"/>
                  </a:lnTo>
                  <a:lnTo>
                    <a:pt x="221" y="679"/>
                  </a:lnTo>
                  <a:lnTo>
                    <a:pt x="214" y="666"/>
                  </a:lnTo>
                  <a:lnTo>
                    <a:pt x="216" y="654"/>
                  </a:lnTo>
                  <a:lnTo>
                    <a:pt x="218" y="647"/>
                  </a:lnTo>
                  <a:lnTo>
                    <a:pt x="221" y="643"/>
                  </a:lnTo>
                  <a:lnTo>
                    <a:pt x="0" y="553"/>
                  </a:lnTo>
                  <a:lnTo>
                    <a:pt x="1" y="551"/>
                  </a:lnTo>
                  <a:lnTo>
                    <a:pt x="8" y="547"/>
                  </a:lnTo>
                  <a:lnTo>
                    <a:pt x="16" y="544"/>
                  </a:lnTo>
                  <a:lnTo>
                    <a:pt x="28" y="539"/>
                  </a:lnTo>
                  <a:lnTo>
                    <a:pt x="42" y="535"/>
                  </a:lnTo>
                  <a:lnTo>
                    <a:pt x="58" y="533"/>
                  </a:lnTo>
                  <a:lnTo>
                    <a:pt x="75" y="533"/>
                  </a:lnTo>
                  <a:lnTo>
                    <a:pt x="92" y="539"/>
                  </a:lnTo>
                  <a:lnTo>
                    <a:pt x="117" y="547"/>
                  </a:lnTo>
                  <a:lnTo>
                    <a:pt x="146" y="556"/>
                  </a:lnTo>
                  <a:lnTo>
                    <a:pt x="175" y="565"/>
                  </a:lnTo>
                  <a:lnTo>
                    <a:pt x="203" y="573"/>
                  </a:lnTo>
                  <a:lnTo>
                    <a:pt x="229" y="582"/>
                  </a:lnTo>
                  <a:lnTo>
                    <a:pt x="250" y="588"/>
                  </a:lnTo>
                  <a:lnTo>
                    <a:pt x="263" y="592"/>
                  </a:lnTo>
                  <a:lnTo>
                    <a:pt x="269" y="5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1831" y="2859"/>
              <a:ext cx="2387" cy="624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1" y="5"/>
                </a:cxn>
                <a:cxn ang="0">
                  <a:pos x="61" y="4"/>
                </a:cxn>
                <a:cxn ang="0">
                  <a:pos x="116" y="0"/>
                </a:cxn>
                <a:cxn ang="0">
                  <a:pos x="136" y="5"/>
                </a:cxn>
                <a:cxn ang="0">
                  <a:pos x="169" y="46"/>
                </a:cxn>
                <a:cxn ang="0">
                  <a:pos x="198" y="93"/>
                </a:cxn>
                <a:cxn ang="0">
                  <a:pos x="259" y="194"/>
                </a:cxn>
                <a:cxn ang="0">
                  <a:pos x="334" y="315"/>
                </a:cxn>
                <a:cxn ang="0">
                  <a:pos x="401" y="425"/>
                </a:cxn>
                <a:cxn ang="0">
                  <a:pos x="439" y="489"/>
                </a:cxn>
                <a:cxn ang="0">
                  <a:pos x="454" y="504"/>
                </a:cxn>
                <a:cxn ang="0">
                  <a:pos x="504" y="537"/>
                </a:cxn>
                <a:cxn ang="0">
                  <a:pos x="562" y="559"/>
                </a:cxn>
                <a:cxn ang="0">
                  <a:pos x="640" y="561"/>
                </a:cxn>
                <a:cxn ang="0">
                  <a:pos x="764" y="561"/>
                </a:cxn>
                <a:cxn ang="0">
                  <a:pos x="903" y="559"/>
                </a:cxn>
                <a:cxn ang="0">
                  <a:pos x="1028" y="558"/>
                </a:cxn>
                <a:cxn ang="0">
                  <a:pos x="1112" y="555"/>
                </a:cxn>
                <a:cxn ang="0">
                  <a:pos x="1143" y="552"/>
                </a:cxn>
                <a:cxn ang="0">
                  <a:pos x="1212" y="550"/>
                </a:cxn>
                <a:cxn ang="0">
                  <a:pos x="1315" y="549"/>
                </a:cxn>
                <a:cxn ang="0">
                  <a:pos x="1444" y="547"/>
                </a:cxn>
                <a:cxn ang="0">
                  <a:pos x="1591" y="547"/>
                </a:cxn>
                <a:cxn ang="0">
                  <a:pos x="1743" y="546"/>
                </a:cxn>
                <a:cxn ang="0">
                  <a:pos x="1892" y="546"/>
                </a:cxn>
                <a:cxn ang="0">
                  <a:pos x="2026" y="544"/>
                </a:cxn>
                <a:cxn ang="0">
                  <a:pos x="2137" y="546"/>
                </a:cxn>
                <a:cxn ang="0">
                  <a:pos x="2214" y="547"/>
                </a:cxn>
                <a:cxn ang="0">
                  <a:pos x="2247" y="549"/>
                </a:cxn>
                <a:cxn ang="0">
                  <a:pos x="2297" y="561"/>
                </a:cxn>
                <a:cxn ang="0">
                  <a:pos x="2357" y="581"/>
                </a:cxn>
                <a:cxn ang="0">
                  <a:pos x="2387" y="607"/>
                </a:cxn>
                <a:cxn ang="0">
                  <a:pos x="2371" y="618"/>
                </a:cxn>
                <a:cxn ang="0">
                  <a:pos x="2318" y="614"/>
                </a:cxn>
                <a:cxn ang="0">
                  <a:pos x="2256" y="602"/>
                </a:cxn>
                <a:cxn ang="0">
                  <a:pos x="2142" y="601"/>
                </a:cxn>
                <a:cxn ang="0">
                  <a:pos x="1962" y="601"/>
                </a:cxn>
                <a:cxn ang="0">
                  <a:pos x="1732" y="602"/>
                </a:cxn>
                <a:cxn ang="0">
                  <a:pos x="1473" y="605"/>
                </a:cxn>
                <a:cxn ang="0">
                  <a:pos x="1203" y="610"/>
                </a:cxn>
                <a:cxn ang="0">
                  <a:pos x="939" y="616"/>
                </a:cxn>
                <a:cxn ang="0">
                  <a:pos x="699" y="619"/>
                </a:cxn>
                <a:cxn ang="0">
                  <a:pos x="502" y="622"/>
                </a:cxn>
                <a:cxn ang="0">
                  <a:pos x="364" y="624"/>
                </a:cxn>
                <a:cxn ang="0">
                  <a:pos x="306" y="624"/>
                </a:cxn>
                <a:cxn ang="0">
                  <a:pos x="222" y="607"/>
                </a:cxn>
                <a:cxn ang="0">
                  <a:pos x="134" y="581"/>
                </a:cxn>
              </a:cxnLst>
              <a:rect l="0" t="0" r="r" b="b"/>
              <a:pathLst>
                <a:path w="2387" h="624">
                  <a:moveTo>
                    <a:pt x="109" y="575"/>
                  </a:moveTo>
                  <a:lnTo>
                    <a:pt x="0" y="21"/>
                  </a:lnTo>
                  <a:lnTo>
                    <a:pt x="2" y="19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21" y="5"/>
                  </a:lnTo>
                  <a:lnTo>
                    <a:pt x="29" y="5"/>
                  </a:lnTo>
                  <a:lnTo>
                    <a:pt x="44" y="5"/>
                  </a:lnTo>
                  <a:lnTo>
                    <a:pt x="61" y="4"/>
                  </a:lnTo>
                  <a:lnTo>
                    <a:pt x="80" y="1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6" y="5"/>
                  </a:lnTo>
                  <a:lnTo>
                    <a:pt x="147" y="17"/>
                  </a:lnTo>
                  <a:lnTo>
                    <a:pt x="159" y="33"/>
                  </a:lnTo>
                  <a:lnTo>
                    <a:pt x="169" y="46"/>
                  </a:lnTo>
                  <a:lnTo>
                    <a:pt x="173" y="53"/>
                  </a:lnTo>
                  <a:lnTo>
                    <a:pt x="183" y="70"/>
                  </a:lnTo>
                  <a:lnTo>
                    <a:pt x="198" y="93"/>
                  </a:lnTo>
                  <a:lnTo>
                    <a:pt x="215" y="122"/>
                  </a:lnTo>
                  <a:lnTo>
                    <a:pt x="236" y="156"/>
                  </a:lnTo>
                  <a:lnTo>
                    <a:pt x="259" y="194"/>
                  </a:lnTo>
                  <a:lnTo>
                    <a:pt x="284" y="233"/>
                  </a:lnTo>
                  <a:lnTo>
                    <a:pt x="308" y="274"/>
                  </a:lnTo>
                  <a:lnTo>
                    <a:pt x="334" y="315"/>
                  </a:lnTo>
                  <a:lnTo>
                    <a:pt x="357" y="357"/>
                  </a:lnTo>
                  <a:lnTo>
                    <a:pt x="381" y="393"/>
                  </a:lnTo>
                  <a:lnTo>
                    <a:pt x="401" y="425"/>
                  </a:lnTo>
                  <a:lnTo>
                    <a:pt x="417" y="454"/>
                  </a:lnTo>
                  <a:lnTo>
                    <a:pt x="431" y="475"/>
                  </a:lnTo>
                  <a:lnTo>
                    <a:pt x="439" y="489"/>
                  </a:lnTo>
                  <a:lnTo>
                    <a:pt x="442" y="494"/>
                  </a:lnTo>
                  <a:lnTo>
                    <a:pt x="445" y="497"/>
                  </a:lnTo>
                  <a:lnTo>
                    <a:pt x="454" y="504"/>
                  </a:lnTo>
                  <a:lnTo>
                    <a:pt x="468" y="513"/>
                  </a:lnTo>
                  <a:lnTo>
                    <a:pt x="485" y="525"/>
                  </a:lnTo>
                  <a:lnTo>
                    <a:pt x="504" y="537"/>
                  </a:lnTo>
                  <a:lnTo>
                    <a:pt x="525" y="547"/>
                  </a:lnTo>
                  <a:lnTo>
                    <a:pt x="544" y="555"/>
                  </a:lnTo>
                  <a:lnTo>
                    <a:pt x="562" y="559"/>
                  </a:lnTo>
                  <a:lnTo>
                    <a:pt x="581" y="559"/>
                  </a:lnTo>
                  <a:lnTo>
                    <a:pt x="607" y="561"/>
                  </a:lnTo>
                  <a:lnTo>
                    <a:pt x="640" y="561"/>
                  </a:lnTo>
                  <a:lnTo>
                    <a:pt x="678" y="561"/>
                  </a:lnTo>
                  <a:lnTo>
                    <a:pt x="719" y="561"/>
                  </a:lnTo>
                  <a:lnTo>
                    <a:pt x="764" y="561"/>
                  </a:lnTo>
                  <a:lnTo>
                    <a:pt x="810" y="561"/>
                  </a:lnTo>
                  <a:lnTo>
                    <a:pt x="856" y="561"/>
                  </a:lnTo>
                  <a:lnTo>
                    <a:pt x="903" y="559"/>
                  </a:lnTo>
                  <a:lnTo>
                    <a:pt x="948" y="559"/>
                  </a:lnTo>
                  <a:lnTo>
                    <a:pt x="990" y="559"/>
                  </a:lnTo>
                  <a:lnTo>
                    <a:pt x="1028" y="558"/>
                  </a:lnTo>
                  <a:lnTo>
                    <a:pt x="1063" y="558"/>
                  </a:lnTo>
                  <a:lnTo>
                    <a:pt x="1091" y="555"/>
                  </a:lnTo>
                  <a:lnTo>
                    <a:pt x="1112" y="555"/>
                  </a:lnTo>
                  <a:lnTo>
                    <a:pt x="1124" y="554"/>
                  </a:lnTo>
                  <a:lnTo>
                    <a:pt x="1131" y="554"/>
                  </a:lnTo>
                  <a:lnTo>
                    <a:pt x="1143" y="552"/>
                  </a:lnTo>
                  <a:lnTo>
                    <a:pt x="1161" y="552"/>
                  </a:lnTo>
                  <a:lnTo>
                    <a:pt x="1184" y="552"/>
                  </a:lnTo>
                  <a:lnTo>
                    <a:pt x="1212" y="550"/>
                  </a:lnTo>
                  <a:lnTo>
                    <a:pt x="1242" y="550"/>
                  </a:lnTo>
                  <a:lnTo>
                    <a:pt x="1277" y="550"/>
                  </a:lnTo>
                  <a:lnTo>
                    <a:pt x="1315" y="549"/>
                  </a:lnTo>
                  <a:lnTo>
                    <a:pt x="1356" y="549"/>
                  </a:lnTo>
                  <a:lnTo>
                    <a:pt x="1398" y="549"/>
                  </a:lnTo>
                  <a:lnTo>
                    <a:pt x="1444" y="547"/>
                  </a:lnTo>
                  <a:lnTo>
                    <a:pt x="1493" y="547"/>
                  </a:lnTo>
                  <a:lnTo>
                    <a:pt x="1540" y="547"/>
                  </a:lnTo>
                  <a:lnTo>
                    <a:pt x="1591" y="547"/>
                  </a:lnTo>
                  <a:lnTo>
                    <a:pt x="1641" y="546"/>
                  </a:lnTo>
                  <a:lnTo>
                    <a:pt x="1691" y="546"/>
                  </a:lnTo>
                  <a:lnTo>
                    <a:pt x="1743" y="546"/>
                  </a:lnTo>
                  <a:lnTo>
                    <a:pt x="1794" y="546"/>
                  </a:lnTo>
                  <a:lnTo>
                    <a:pt x="1843" y="546"/>
                  </a:lnTo>
                  <a:lnTo>
                    <a:pt x="1892" y="546"/>
                  </a:lnTo>
                  <a:lnTo>
                    <a:pt x="1938" y="544"/>
                  </a:lnTo>
                  <a:lnTo>
                    <a:pt x="1983" y="544"/>
                  </a:lnTo>
                  <a:lnTo>
                    <a:pt x="2026" y="544"/>
                  </a:lnTo>
                  <a:lnTo>
                    <a:pt x="2067" y="546"/>
                  </a:lnTo>
                  <a:lnTo>
                    <a:pt x="2104" y="546"/>
                  </a:lnTo>
                  <a:lnTo>
                    <a:pt x="2137" y="546"/>
                  </a:lnTo>
                  <a:lnTo>
                    <a:pt x="2166" y="546"/>
                  </a:lnTo>
                  <a:lnTo>
                    <a:pt x="2192" y="546"/>
                  </a:lnTo>
                  <a:lnTo>
                    <a:pt x="2214" y="547"/>
                  </a:lnTo>
                  <a:lnTo>
                    <a:pt x="2231" y="547"/>
                  </a:lnTo>
                  <a:lnTo>
                    <a:pt x="2241" y="547"/>
                  </a:lnTo>
                  <a:lnTo>
                    <a:pt x="2247" y="549"/>
                  </a:lnTo>
                  <a:lnTo>
                    <a:pt x="2260" y="552"/>
                  </a:lnTo>
                  <a:lnTo>
                    <a:pt x="2277" y="555"/>
                  </a:lnTo>
                  <a:lnTo>
                    <a:pt x="2297" y="561"/>
                  </a:lnTo>
                  <a:lnTo>
                    <a:pt x="2318" y="566"/>
                  </a:lnTo>
                  <a:lnTo>
                    <a:pt x="2338" y="573"/>
                  </a:lnTo>
                  <a:lnTo>
                    <a:pt x="2357" y="581"/>
                  </a:lnTo>
                  <a:lnTo>
                    <a:pt x="2375" y="592"/>
                  </a:lnTo>
                  <a:lnTo>
                    <a:pt x="2387" y="605"/>
                  </a:lnTo>
                  <a:lnTo>
                    <a:pt x="2387" y="607"/>
                  </a:lnTo>
                  <a:lnTo>
                    <a:pt x="2384" y="610"/>
                  </a:lnTo>
                  <a:lnTo>
                    <a:pt x="2379" y="614"/>
                  </a:lnTo>
                  <a:lnTo>
                    <a:pt x="2371" y="618"/>
                  </a:lnTo>
                  <a:lnTo>
                    <a:pt x="2358" y="619"/>
                  </a:lnTo>
                  <a:lnTo>
                    <a:pt x="2341" y="619"/>
                  </a:lnTo>
                  <a:lnTo>
                    <a:pt x="2318" y="614"/>
                  </a:lnTo>
                  <a:lnTo>
                    <a:pt x="2288" y="605"/>
                  </a:lnTo>
                  <a:lnTo>
                    <a:pt x="2277" y="604"/>
                  </a:lnTo>
                  <a:lnTo>
                    <a:pt x="2256" y="602"/>
                  </a:lnTo>
                  <a:lnTo>
                    <a:pt x="2226" y="602"/>
                  </a:lnTo>
                  <a:lnTo>
                    <a:pt x="2188" y="601"/>
                  </a:lnTo>
                  <a:lnTo>
                    <a:pt x="2142" y="601"/>
                  </a:lnTo>
                  <a:lnTo>
                    <a:pt x="2089" y="601"/>
                  </a:lnTo>
                  <a:lnTo>
                    <a:pt x="2027" y="601"/>
                  </a:lnTo>
                  <a:lnTo>
                    <a:pt x="1962" y="601"/>
                  </a:lnTo>
                  <a:lnTo>
                    <a:pt x="1889" y="601"/>
                  </a:lnTo>
                  <a:lnTo>
                    <a:pt x="1813" y="602"/>
                  </a:lnTo>
                  <a:lnTo>
                    <a:pt x="1732" y="602"/>
                  </a:lnTo>
                  <a:lnTo>
                    <a:pt x="1648" y="604"/>
                  </a:lnTo>
                  <a:lnTo>
                    <a:pt x="1562" y="605"/>
                  </a:lnTo>
                  <a:lnTo>
                    <a:pt x="1473" y="605"/>
                  </a:lnTo>
                  <a:lnTo>
                    <a:pt x="1385" y="607"/>
                  </a:lnTo>
                  <a:lnTo>
                    <a:pt x="1293" y="609"/>
                  </a:lnTo>
                  <a:lnTo>
                    <a:pt x="1203" y="610"/>
                  </a:lnTo>
                  <a:lnTo>
                    <a:pt x="1113" y="613"/>
                  </a:lnTo>
                  <a:lnTo>
                    <a:pt x="1026" y="614"/>
                  </a:lnTo>
                  <a:lnTo>
                    <a:pt x="939" y="616"/>
                  </a:lnTo>
                  <a:lnTo>
                    <a:pt x="855" y="618"/>
                  </a:lnTo>
                  <a:lnTo>
                    <a:pt x="775" y="618"/>
                  </a:lnTo>
                  <a:lnTo>
                    <a:pt x="699" y="619"/>
                  </a:lnTo>
                  <a:lnTo>
                    <a:pt x="628" y="621"/>
                  </a:lnTo>
                  <a:lnTo>
                    <a:pt x="562" y="622"/>
                  </a:lnTo>
                  <a:lnTo>
                    <a:pt x="502" y="622"/>
                  </a:lnTo>
                  <a:lnTo>
                    <a:pt x="447" y="624"/>
                  </a:lnTo>
                  <a:lnTo>
                    <a:pt x="402" y="624"/>
                  </a:lnTo>
                  <a:lnTo>
                    <a:pt x="364" y="624"/>
                  </a:lnTo>
                  <a:lnTo>
                    <a:pt x="336" y="624"/>
                  </a:lnTo>
                  <a:lnTo>
                    <a:pt x="315" y="624"/>
                  </a:lnTo>
                  <a:lnTo>
                    <a:pt x="306" y="624"/>
                  </a:lnTo>
                  <a:lnTo>
                    <a:pt x="284" y="621"/>
                  </a:lnTo>
                  <a:lnTo>
                    <a:pt x="255" y="614"/>
                  </a:lnTo>
                  <a:lnTo>
                    <a:pt x="222" y="607"/>
                  </a:lnTo>
                  <a:lnTo>
                    <a:pt x="189" y="597"/>
                  </a:lnTo>
                  <a:lnTo>
                    <a:pt x="158" y="588"/>
                  </a:lnTo>
                  <a:lnTo>
                    <a:pt x="134" y="581"/>
                  </a:lnTo>
                  <a:lnTo>
                    <a:pt x="116" y="576"/>
                  </a:lnTo>
                  <a:lnTo>
                    <a:pt x="109" y="5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2039" y="3527"/>
              <a:ext cx="2248" cy="121"/>
            </a:xfrm>
            <a:custGeom>
              <a:avLst/>
              <a:gdLst/>
              <a:ahLst/>
              <a:cxnLst>
                <a:cxn ang="0">
                  <a:pos x="2233" y="61"/>
                </a:cxn>
                <a:cxn ang="0">
                  <a:pos x="2172" y="89"/>
                </a:cxn>
                <a:cxn ang="0">
                  <a:pos x="2103" y="109"/>
                </a:cxn>
                <a:cxn ang="0">
                  <a:pos x="2031" y="113"/>
                </a:cxn>
                <a:cxn ang="0">
                  <a:pos x="1899" y="114"/>
                </a:cxn>
                <a:cxn ang="0">
                  <a:pos x="1739" y="116"/>
                </a:cxn>
                <a:cxn ang="0">
                  <a:pos x="1589" y="116"/>
                </a:cxn>
                <a:cxn ang="0">
                  <a:pos x="1483" y="114"/>
                </a:cxn>
                <a:cxn ang="0">
                  <a:pos x="1415" y="113"/>
                </a:cxn>
                <a:cxn ang="0">
                  <a:pos x="1283" y="114"/>
                </a:cxn>
                <a:cxn ang="0">
                  <a:pos x="1113" y="118"/>
                </a:cxn>
                <a:cxn ang="0">
                  <a:pos x="938" y="121"/>
                </a:cxn>
                <a:cxn ang="0">
                  <a:pos x="795" y="121"/>
                </a:cxn>
                <a:cxn ang="0">
                  <a:pos x="712" y="116"/>
                </a:cxn>
                <a:cxn ang="0">
                  <a:pos x="593" y="101"/>
                </a:cxn>
                <a:cxn ang="0">
                  <a:pos x="436" y="78"/>
                </a:cxn>
                <a:cxn ang="0">
                  <a:pos x="273" y="54"/>
                </a:cxn>
                <a:cxn ang="0">
                  <a:pos x="141" y="35"/>
                </a:cxn>
                <a:cxn ang="0">
                  <a:pos x="73" y="23"/>
                </a:cxn>
                <a:cxn ang="0">
                  <a:pos x="30" y="15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9" y="13"/>
                </a:cxn>
                <a:cxn ang="0">
                  <a:pos x="130" y="13"/>
                </a:cxn>
                <a:cxn ang="0">
                  <a:pos x="185" y="13"/>
                </a:cxn>
                <a:cxn ang="0">
                  <a:pos x="295" y="11"/>
                </a:cxn>
                <a:cxn ang="0">
                  <a:pos x="442" y="9"/>
                </a:cxn>
                <a:cxn ang="0">
                  <a:pos x="591" y="9"/>
                </a:cxn>
                <a:cxn ang="0">
                  <a:pos x="710" y="8"/>
                </a:cxn>
                <a:cxn ang="0">
                  <a:pos x="761" y="8"/>
                </a:cxn>
                <a:cxn ang="0">
                  <a:pos x="808" y="8"/>
                </a:cxn>
                <a:cxn ang="0">
                  <a:pos x="905" y="6"/>
                </a:cxn>
                <a:cxn ang="0">
                  <a:pos x="1039" y="5"/>
                </a:cxn>
                <a:cxn ang="0">
                  <a:pos x="1197" y="3"/>
                </a:cxn>
                <a:cxn ang="0">
                  <a:pos x="1368" y="1"/>
                </a:cxn>
                <a:cxn ang="0">
                  <a:pos x="1541" y="1"/>
                </a:cxn>
                <a:cxn ang="0">
                  <a:pos x="1703" y="0"/>
                </a:cxn>
                <a:cxn ang="0">
                  <a:pos x="1842" y="0"/>
                </a:cxn>
                <a:cxn ang="0">
                  <a:pos x="1949" y="0"/>
                </a:cxn>
                <a:cxn ang="0">
                  <a:pos x="2010" y="1"/>
                </a:cxn>
                <a:cxn ang="0">
                  <a:pos x="2043" y="6"/>
                </a:cxn>
                <a:cxn ang="0">
                  <a:pos x="2090" y="15"/>
                </a:cxn>
                <a:cxn ang="0">
                  <a:pos x="2145" y="21"/>
                </a:cxn>
                <a:cxn ang="0">
                  <a:pos x="2197" y="32"/>
                </a:cxn>
                <a:cxn ang="0">
                  <a:pos x="2234" y="44"/>
                </a:cxn>
              </a:cxnLst>
              <a:rect l="0" t="0" r="r" b="b"/>
              <a:pathLst>
                <a:path w="2248" h="121">
                  <a:moveTo>
                    <a:pt x="2248" y="52"/>
                  </a:moveTo>
                  <a:lnTo>
                    <a:pt x="2244" y="54"/>
                  </a:lnTo>
                  <a:lnTo>
                    <a:pt x="2233" y="61"/>
                  </a:lnTo>
                  <a:lnTo>
                    <a:pt x="2216" y="70"/>
                  </a:lnTo>
                  <a:lnTo>
                    <a:pt x="2196" y="78"/>
                  </a:lnTo>
                  <a:lnTo>
                    <a:pt x="2172" y="89"/>
                  </a:lnTo>
                  <a:lnTo>
                    <a:pt x="2148" y="99"/>
                  </a:lnTo>
                  <a:lnTo>
                    <a:pt x="2125" y="105"/>
                  </a:lnTo>
                  <a:lnTo>
                    <a:pt x="2103" y="109"/>
                  </a:lnTo>
                  <a:lnTo>
                    <a:pt x="2088" y="111"/>
                  </a:lnTo>
                  <a:lnTo>
                    <a:pt x="2063" y="111"/>
                  </a:lnTo>
                  <a:lnTo>
                    <a:pt x="2031" y="113"/>
                  </a:lnTo>
                  <a:lnTo>
                    <a:pt x="1992" y="113"/>
                  </a:lnTo>
                  <a:lnTo>
                    <a:pt x="1948" y="114"/>
                  </a:lnTo>
                  <a:lnTo>
                    <a:pt x="1899" y="114"/>
                  </a:lnTo>
                  <a:lnTo>
                    <a:pt x="1846" y="114"/>
                  </a:lnTo>
                  <a:lnTo>
                    <a:pt x="1793" y="116"/>
                  </a:lnTo>
                  <a:lnTo>
                    <a:pt x="1739" y="116"/>
                  </a:lnTo>
                  <a:lnTo>
                    <a:pt x="1687" y="116"/>
                  </a:lnTo>
                  <a:lnTo>
                    <a:pt x="1637" y="116"/>
                  </a:lnTo>
                  <a:lnTo>
                    <a:pt x="1589" y="116"/>
                  </a:lnTo>
                  <a:lnTo>
                    <a:pt x="1547" y="116"/>
                  </a:lnTo>
                  <a:lnTo>
                    <a:pt x="1512" y="116"/>
                  </a:lnTo>
                  <a:lnTo>
                    <a:pt x="1483" y="114"/>
                  </a:lnTo>
                  <a:lnTo>
                    <a:pt x="1464" y="114"/>
                  </a:lnTo>
                  <a:lnTo>
                    <a:pt x="1445" y="114"/>
                  </a:lnTo>
                  <a:lnTo>
                    <a:pt x="1415" y="113"/>
                  </a:lnTo>
                  <a:lnTo>
                    <a:pt x="1379" y="114"/>
                  </a:lnTo>
                  <a:lnTo>
                    <a:pt x="1334" y="114"/>
                  </a:lnTo>
                  <a:lnTo>
                    <a:pt x="1283" y="114"/>
                  </a:lnTo>
                  <a:lnTo>
                    <a:pt x="1228" y="116"/>
                  </a:lnTo>
                  <a:lnTo>
                    <a:pt x="1171" y="118"/>
                  </a:lnTo>
                  <a:lnTo>
                    <a:pt x="1113" y="118"/>
                  </a:lnTo>
                  <a:lnTo>
                    <a:pt x="1053" y="119"/>
                  </a:lnTo>
                  <a:lnTo>
                    <a:pt x="994" y="119"/>
                  </a:lnTo>
                  <a:lnTo>
                    <a:pt x="938" y="121"/>
                  </a:lnTo>
                  <a:lnTo>
                    <a:pt x="884" y="121"/>
                  </a:lnTo>
                  <a:lnTo>
                    <a:pt x="837" y="121"/>
                  </a:lnTo>
                  <a:lnTo>
                    <a:pt x="795" y="121"/>
                  </a:lnTo>
                  <a:lnTo>
                    <a:pt x="761" y="121"/>
                  </a:lnTo>
                  <a:lnTo>
                    <a:pt x="736" y="119"/>
                  </a:lnTo>
                  <a:lnTo>
                    <a:pt x="712" y="116"/>
                  </a:lnTo>
                  <a:lnTo>
                    <a:pt x="679" y="113"/>
                  </a:lnTo>
                  <a:lnTo>
                    <a:pt x="638" y="107"/>
                  </a:lnTo>
                  <a:lnTo>
                    <a:pt x="593" y="101"/>
                  </a:lnTo>
                  <a:lnTo>
                    <a:pt x="542" y="93"/>
                  </a:lnTo>
                  <a:lnTo>
                    <a:pt x="491" y="87"/>
                  </a:lnTo>
                  <a:lnTo>
                    <a:pt x="436" y="78"/>
                  </a:lnTo>
                  <a:lnTo>
                    <a:pt x="380" y="71"/>
                  </a:lnTo>
                  <a:lnTo>
                    <a:pt x="326" y="63"/>
                  </a:lnTo>
                  <a:lnTo>
                    <a:pt x="273" y="54"/>
                  </a:lnTo>
                  <a:lnTo>
                    <a:pt x="224" y="47"/>
                  </a:lnTo>
                  <a:lnTo>
                    <a:pt x="181" y="40"/>
                  </a:lnTo>
                  <a:lnTo>
                    <a:pt x="141" y="35"/>
                  </a:lnTo>
                  <a:lnTo>
                    <a:pt x="110" y="30"/>
                  </a:lnTo>
                  <a:lnTo>
                    <a:pt x="87" y="25"/>
                  </a:lnTo>
                  <a:lnTo>
                    <a:pt x="73" y="23"/>
                  </a:lnTo>
                  <a:lnTo>
                    <a:pt x="58" y="20"/>
                  </a:lnTo>
                  <a:lnTo>
                    <a:pt x="43" y="18"/>
                  </a:lnTo>
                  <a:lnTo>
                    <a:pt x="30" y="15"/>
                  </a:lnTo>
                  <a:lnTo>
                    <a:pt x="21" y="15"/>
                  </a:lnTo>
                  <a:lnTo>
                    <a:pt x="11" y="13"/>
                  </a:lnTo>
                  <a:lnTo>
                    <a:pt x="6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8" y="13"/>
                  </a:lnTo>
                  <a:lnTo>
                    <a:pt x="36" y="13"/>
                  </a:lnTo>
                  <a:lnTo>
                    <a:pt x="59" y="13"/>
                  </a:lnTo>
                  <a:lnTo>
                    <a:pt x="83" y="13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49" y="13"/>
                  </a:lnTo>
                  <a:lnTo>
                    <a:pt x="163" y="13"/>
                  </a:lnTo>
                  <a:lnTo>
                    <a:pt x="185" y="13"/>
                  </a:lnTo>
                  <a:lnTo>
                    <a:pt x="216" y="13"/>
                  </a:lnTo>
                  <a:lnTo>
                    <a:pt x="253" y="13"/>
                  </a:lnTo>
                  <a:lnTo>
                    <a:pt x="295" y="11"/>
                  </a:lnTo>
                  <a:lnTo>
                    <a:pt x="341" y="11"/>
                  </a:lnTo>
                  <a:lnTo>
                    <a:pt x="391" y="11"/>
                  </a:lnTo>
                  <a:lnTo>
                    <a:pt x="442" y="9"/>
                  </a:lnTo>
                  <a:lnTo>
                    <a:pt x="492" y="9"/>
                  </a:lnTo>
                  <a:lnTo>
                    <a:pt x="542" y="9"/>
                  </a:lnTo>
                  <a:lnTo>
                    <a:pt x="591" y="9"/>
                  </a:lnTo>
                  <a:lnTo>
                    <a:pt x="635" y="8"/>
                  </a:lnTo>
                  <a:lnTo>
                    <a:pt x="676" y="8"/>
                  </a:lnTo>
                  <a:lnTo>
                    <a:pt x="710" y="8"/>
                  </a:lnTo>
                  <a:lnTo>
                    <a:pt x="737" y="8"/>
                  </a:lnTo>
                  <a:lnTo>
                    <a:pt x="757" y="8"/>
                  </a:lnTo>
                  <a:lnTo>
                    <a:pt x="761" y="8"/>
                  </a:lnTo>
                  <a:lnTo>
                    <a:pt x="770" y="8"/>
                  </a:lnTo>
                  <a:lnTo>
                    <a:pt x="786" y="8"/>
                  </a:lnTo>
                  <a:lnTo>
                    <a:pt x="808" y="8"/>
                  </a:lnTo>
                  <a:lnTo>
                    <a:pt x="835" y="6"/>
                  </a:lnTo>
                  <a:lnTo>
                    <a:pt x="868" y="6"/>
                  </a:lnTo>
                  <a:lnTo>
                    <a:pt x="905" y="6"/>
                  </a:lnTo>
                  <a:lnTo>
                    <a:pt x="946" y="6"/>
                  </a:lnTo>
                  <a:lnTo>
                    <a:pt x="991" y="5"/>
                  </a:lnTo>
                  <a:lnTo>
                    <a:pt x="1039" y="5"/>
                  </a:lnTo>
                  <a:lnTo>
                    <a:pt x="1089" y="5"/>
                  </a:lnTo>
                  <a:lnTo>
                    <a:pt x="1142" y="3"/>
                  </a:lnTo>
                  <a:lnTo>
                    <a:pt x="1197" y="3"/>
                  </a:lnTo>
                  <a:lnTo>
                    <a:pt x="1253" y="3"/>
                  </a:lnTo>
                  <a:lnTo>
                    <a:pt x="1310" y="3"/>
                  </a:lnTo>
                  <a:lnTo>
                    <a:pt x="1368" y="1"/>
                  </a:lnTo>
                  <a:lnTo>
                    <a:pt x="1426" y="1"/>
                  </a:lnTo>
                  <a:lnTo>
                    <a:pt x="1483" y="1"/>
                  </a:lnTo>
                  <a:lnTo>
                    <a:pt x="1541" y="1"/>
                  </a:lnTo>
                  <a:lnTo>
                    <a:pt x="1597" y="0"/>
                  </a:lnTo>
                  <a:lnTo>
                    <a:pt x="1650" y="0"/>
                  </a:lnTo>
                  <a:lnTo>
                    <a:pt x="1703" y="0"/>
                  </a:lnTo>
                  <a:lnTo>
                    <a:pt x="1752" y="0"/>
                  </a:lnTo>
                  <a:lnTo>
                    <a:pt x="1799" y="0"/>
                  </a:lnTo>
                  <a:lnTo>
                    <a:pt x="1842" y="0"/>
                  </a:lnTo>
                  <a:lnTo>
                    <a:pt x="1884" y="0"/>
                  </a:lnTo>
                  <a:lnTo>
                    <a:pt x="1919" y="0"/>
                  </a:lnTo>
                  <a:lnTo>
                    <a:pt x="1949" y="0"/>
                  </a:lnTo>
                  <a:lnTo>
                    <a:pt x="1975" y="1"/>
                  </a:lnTo>
                  <a:lnTo>
                    <a:pt x="1995" y="1"/>
                  </a:lnTo>
                  <a:lnTo>
                    <a:pt x="2010" y="1"/>
                  </a:lnTo>
                  <a:lnTo>
                    <a:pt x="2018" y="3"/>
                  </a:lnTo>
                  <a:lnTo>
                    <a:pt x="2029" y="5"/>
                  </a:lnTo>
                  <a:lnTo>
                    <a:pt x="2043" y="6"/>
                  </a:lnTo>
                  <a:lnTo>
                    <a:pt x="2058" y="9"/>
                  </a:lnTo>
                  <a:lnTo>
                    <a:pt x="2074" y="11"/>
                  </a:lnTo>
                  <a:lnTo>
                    <a:pt x="2090" y="15"/>
                  </a:lnTo>
                  <a:lnTo>
                    <a:pt x="2110" y="17"/>
                  </a:lnTo>
                  <a:lnTo>
                    <a:pt x="2127" y="20"/>
                  </a:lnTo>
                  <a:lnTo>
                    <a:pt x="2145" y="21"/>
                  </a:lnTo>
                  <a:lnTo>
                    <a:pt x="2163" y="25"/>
                  </a:lnTo>
                  <a:lnTo>
                    <a:pt x="2180" y="29"/>
                  </a:lnTo>
                  <a:lnTo>
                    <a:pt x="2197" y="32"/>
                  </a:lnTo>
                  <a:lnTo>
                    <a:pt x="2211" y="35"/>
                  </a:lnTo>
                  <a:lnTo>
                    <a:pt x="2225" y="40"/>
                  </a:lnTo>
                  <a:lnTo>
                    <a:pt x="2234" y="44"/>
                  </a:lnTo>
                  <a:lnTo>
                    <a:pt x="2242" y="47"/>
                  </a:lnTo>
                  <a:lnTo>
                    <a:pt x="2248" y="52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0023" name="Group 87"/>
            <p:cNvGrpSpPr>
              <a:grpSpLocks/>
            </p:cNvGrpSpPr>
            <p:nvPr/>
          </p:nvGrpSpPr>
          <p:grpSpPr bwMode="auto">
            <a:xfrm>
              <a:off x="2301" y="3413"/>
              <a:ext cx="1291" cy="236"/>
              <a:chOff x="2301" y="3413"/>
              <a:chExt cx="1291" cy="236"/>
            </a:xfrm>
          </p:grpSpPr>
          <p:sp>
            <p:nvSpPr>
              <p:cNvPr id="40024" name="Freeform 88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25" name="Freeform 89"/>
              <p:cNvSpPr>
                <a:spLocks/>
              </p:cNvSpPr>
              <p:nvPr/>
            </p:nvSpPr>
            <p:spPr bwMode="auto">
              <a:xfrm>
                <a:off x="2301" y="3413"/>
                <a:ext cx="1291" cy="236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56" y="13"/>
                  </a:cxn>
                  <a:cxn ang="0">
                    <a:pos x="128" y="5"/>
                  </a:cxn>
                  <a:cxn ang="0">
                    <a:pos x="190" y="0"/>
                  </a:cxn>
                  <a:cxn ang="0">
                    <a:pos x="222" y="1"/>
                  </a:cxn>
                  <a:cxn ang="0">
                    <a:pos x="268" y="9"/>
                  </a:cxn>
                  <a:cxn ang="0">
                    <a:pos x="336" y="21"/>
                  </a:cxn>
                  <a:cxn ang="0">
                    <a:pos x="417" y="34"/>
                  </a:cxn>
                  <a:cxn ang="0">
                    <a:pos x="501" y="50"/>
                  </a:cxn>
                  <a:cxn ang="0">
                    <a:pos x="578" y="64"/>
                  </a:cxn>
                  <a:cxn ang="0">
                    <a:pos x="639" y="74"/>
                  </a:cxn>
                  <a:cxn ang="0">
                    <a:pos x="673" y="80"/>
                  </a:cxn>
                  <a:cxn ang="0">
                    <a:pos x="981" y="129"/>
                  </a:cxn>
                  <a:cxn ang="0">
                    <a:pos x="1095" y="144"/>
                  </a:cxn>
                  <a:cxn ang="0">
                    <a:pos x="1117" y="143"/>
                  </a:cxn>
                  <a:cxn ang="0">
                    <a:pos x="1153" y="143"/>
                  </a:cxn>
                  <a:cxn ang="0">
                    <a:pos x="1190" y="143"/>
                  </a:cxn>
                  <a:cxn ang="0">
                    <a:pos x="1219" y="146"/>
                  </a:cxn>
                  <a:cxn ang="0">
                    <a:pos x="1245" y="149"/>
                  </a:cxn>
                  <a:cxn ang="0">
                    <a:pos x="1266" y="156"/>
                  </a:cxn>
                  <a:cxn ang="0">
                    <a:pos x="1283" y="170"/>
                  </a:cxn>
                  <a:cxn ang="0">
                    <a:pos x="1291" y="199"/>
                  </a:cxn>
                  <a:cxn ang="0">
                    <a:pos x="1279" y="225"/>
                  </a:cxn>
                  <a:cxn ang="0">
                    <a:pos x="1245" y="236"/>
                  </a:cxn>
                  <a:cxn ang="0">
                    <a:pos x="1168" y="228"/>
                  </a:cxn>
                  <a:cxn ang="0">
                    <a:pos x="1046" y="213"/>
                  </a:cxn>
                  <a:cxn ang="0">
                    <a:pos x="897" y="190"/>
                  </a:cxn>
                  <a:cxn ang="0">
                    <a:pos x="740" y="166"/>
                  </a:cxn>
                  <a:cxn ang="0">
                    <a:pos x="594" y="143"/>
                  </a:cxn>
                  <a:cxn ang="0">
                    <a:pos x="478" y="123"/>
                  </a:cxn>
                  <a:cxn ang="0">
                    <a:pos x="411" y="114"/>
                  </a:cxn>
                  <a:cxn ang="0">
                    <a:pos x="397" y="110"/>
                  </a:cxn>
                  <a:cxn ang="0">
                    <a:pos x="363" y="105"/>
                  </a:cxn>
                  <a:cxn ang="0">
                    <a:pos x="306" y="93"/>
                  </a:cxn>
                  <a:cxn ang="0">
                    <a:pos x="234" y="77"/>
                  </a:cxn>
                  <a:cxn ang="0">
                    <a:pos x="158" y="62"/>
                  </a:cxn>
                  <a:cxn ang="0">
                    <a:pos x="86" y="47"/>
                  </a:cxn>
                  <a:cxn ang="0">
                    <a:pos x="32" y="34"/>
                  </a:cxn>
                  <a:cxn ang="0">
                    <a:pos x="2" y="24"/>
                  </a:cxn>
                </a:cxnLst>
                <a:rect l="0" t="0" r="r" b="b"/>
                <a:pathLst>
                  <a:path w="1291" h="236">
                    <a:moveTo>
                      <a:pt x="0" y="22"/>
                    </a:moveTo>
                    <a:lnTo>
                      <a:pt x="7" y="21"/>
                    </a:lnTo>
                    <a:lnTo>
                      <a:pt x="28" y="19"/>
                    </a:lnTo>
                    <a:lnTo>
                      <a:pt x="56" y="13"/>
                    </a:lnTo>
                    <a:lnTo>
                      <a:pt x="92" y="9"/>
                    </a:lnTo>
                    <a:lnTo>
                      <a:pt x="128" y="5"/>
                    </a:lnTo>
                    <a:lnTo>
                      <a:pt x="162" y="1"/>
                    </a:lnTo>
                    <a:lnTo>
                      <a:pt x="190" y="0"/>
                    </a:lnTo>
                    <a:lnTo>
                      <a:pt x="211" y="0"/>
                    </a:lnTo>
                    <a:lnTo>
                      <a:pt x="222" y="1"/>
                    </a:lnTo>
                    <a:lnTo>
                      <a:pt x="242" y="5"/>
                    </a:lnTo>
                    <a:lnTo>
                      <a:pt x="268" y="9"/>
                    </a:lnTo>
                    <a:lnTo>
                      <a:pt x="299" y="15"/>
                    </a:lnTo>
                    <a:lnTo>
                      <a:pt x="336" y="21"/>
                    </a:lnTo>
                    <a:lnTo>
                      <a:pt x="375" y="27"/>
                    </a:lnTo>
                    <a:lnTo>
                      <a:pt x="417" y="34"/>
                    </a:lnTo>
                    <a:lnTo>
                      <a:pt x="459" y="42"/>
                    </a:lnTo>
                    <a:lnTo>
                      <a:pt x="501" y="50"/>
                    </a:lnTo>
                    <a:lnTo>
                      <a:pt x="541" y="56"/>
                    </a:lnTo>
                    <a:lnTo>
                      <a:pt x="578" y="64"/>
                    </a:lnTo>
                    <a:lnTo>
                      <a:pt x="610" y="68"/>
                    </a:lnTo>
                    <a:lnTo>
                      <a:pt x="639" y="74"/>
                    </a:lnTo>
                    <a:lnTo>
                      <a:pt x="659" y="77"/>
                    </a:lnTo>
                    <a:lnTo>
                      <a:pt x="673" y="80"/>
                    </a:lnTo>
                    <a:lnTo>
                      <a:pt x="678" y="80"/>
                    </a:lnTo>
                    <a:lnTo>
                      <a:pt x="981" y="129"/>
                    </a:lnTo>
                    <a:lnTo>
                      <a:pt x="1091" y="144"/>
                    </a:lnTo>
                    <a:lnTo>
                      <a:pt x="1095" y="144"/>
                    </a:lnTo>
                    <a:lnTo>
                      <a:pt x="1103" y="144"/>
                    </a:lnTo>
                    <a:lnTo>
                      <a:pt x="1117" y="143"/>
                    </a:lnTo>
                    <a:lnTo>
                      <a:pt x="1134" y="143"/>
                    </a:lnTo>
                    <a:lnTo>
                      <a:pt x="1153" y="143"/>
                    </a:lnTo>
                    <a:lnTo>
                      <a:pt x="1171" y="143"/>
                    </a:lnTo>
                    <a:lnTo>
                      <a:pt x="1190" y="143"/>
                    </a:lnTo>
                    <a:lnTo>
                      <a:pt x="1205" y="144"/>
                    </a:lnTo>
                    <a:lnTo>
                      <a:pt x="1219" y="146"/>
                    </a:lnTo>
                    <a:lnTo>
                      <a:pt x="1232" y="148"/>
                    </a:lnTo>
                    <a:lnTo>
                      <a:pt x="1245" y="149"/>
                    </a:lnTo>
                    <a:lnTo>
                      <a:pt x="1257" y="152"/>
                    </a:lnTo>
                    <a:lnTo>
                      <a:pt x="1266" y="156"/>
                    </a:lnTo>
                    <a:lnTo>
                      <a:pt x="1276" y="163"/>
                    </a:lnTo>
                    <a:lnTo>
                      <a:pt x="1283" y="170"/>
                    </a:lnTo>
                    <a:lnTo>
                      <a:pt x="1287" y="180"/>
                    </a:lnTo>
                    <a:lnTo>
                      <a:pt x="1291" y="199"/>
                    </a:lnTo>
                    <a:lnTo>
                      <a:pt x="1288" y="213"/>
                    </a:lnTo>
                    <a:lnTo>
                      <a:pt x="1279" y="225"/>
                    </a:lnTo>
                    <a:lnTo>
                      <a:pt x="1260" y="235"/>
                    </a:lnTo>
                    <a:lnTo>
                      <a:pt x="1245" y="236"/>
                    </a:lnTo>
                    <a:lnTo>
                      <a:pt x="1213" y="233"/>
                    </a:lnTo>
                    <a:lnTo>
                      <a:pt x="1168" y="228"/>
                    </a:lnTo>
                    <a:lnTo>
                      <a:pt x="1113" y="221"/>
                    </a:lnTo>
                    <a:lnTo>
                      <a:pt x="1046" y="213"/>
                    </a:lnTo>
                    <a:lnTo>
                      <a:pt x="973" y="202"/>
                    </a:lnTo>
                    <a:lnTo>
                      <a:pt x="897" y="190"/>
                    </a:lnTo>
                    <a:lnTo>
                      <a:pt x="819" y="178"/>
                    </a:lnTo>
                    <a:lnTo>
                      <a:pt x="740" y="166"/>
                    </a:lnTo>
                    <a:lnTo>
                      <a:pt x="665" y="154"/>
                    </a:lnTo>
                    <a:lnTo>
                      <a:pt x="594" y="143"/>
                    </a:lnTo>
                    <a:lnTo>
                      <a:pt x="531" y="132"/>
                    </a:lnTo>
                    <a:lnTo>
                      <a:pt x="478" y="123"/>
                    </a:lnTo>
                    <a:lnTo>
                      <a:pt x="437" y="117"/>
                    </a:lnTo>
                    <a:lnTo>
                      <a:pt x="411" y="114"/>
                    </a:lnTo>
                    <a:lnTo>
                      <a:pt x="401" y="111"/>
                    </a:lnTo>
                    <a:lnTo>
                      <a:pt x="397" y="110"/>
                    </a:lnTo>
                    <a:lnTo>
                      <a:pt x="384" y="108"/>
                    </a:lnTo>
                    <a:lnTo>
                      <a:pt x="363" y="105"/>
                    </a:lnTo>
                    <a:lnTo>
                      <a:pt x="337" y="100"/>
                    </a:lnTo>
                    <a:lnTo>
                      <a:pt x="306" y="93"/>
                    </a:lnTo>
                    <a:lnTo>
                      <a:pt x="271" y="86"/>
                    </a:lnTo>
                    <a:lnTo>
                      <a:pt x="234" y="77"/>
                    </a:lnTo>
                    <a:lnTo>
                      <a:pt x="196" y="70"/>
                    </a:lnTo>
                    <a:lnTo>
                      <a:pt x="158" y="62"/>
                    </a:lnTo>
                    <a:lnTo>
                      <a:pt x="121" y="55"/>
                    </a:lnTo>
                    <a:lnTo>
                      <a:pt x="86" y="47"/>
                    </a:lnTo>
                    <a:lnTo>
                      <a:pt x="56" y="39"/>
                    </a:lnTo>
                    <a:lnTo>
                      <a:pt x="32" y="34"/>
                    </a:lnTo>
                    <a:lnTo>
                      <a:pt x="13" y="29"/>
                    </a:lnTo>
                    <a:lnTo>
                      <a:pt x="2" y="2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0026" name="Group 90"/>
            <p:cNvGrpSpPr>
              <a:grpSpLocks/>
            </p:cNvGrpSpPr>
            <p:nvPr/>
          </p:nvGrpSpPr>
          <p:grpSpPr bwMode="auto">
            <a:xfrm>
              <a:off x="2357" y="3420"/>
              <a:ext cx="1225" cy="226"/>
              <a:chOff x="2357" y="3420"/>
              <a:chExt cx="1225" cy="226"/>
            </a:xfrm>
          </p:grpSpPr>
          <p:sp>
            <p:nvSpPr>
              <p:cNvPr id="40027" name="Freeform 91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28" name="Freeform 92"/>
              <p:cNvSpPr>
                <a:spLocks/>
              </p:cNvSpPr>
              <p:nvPr/>
            </p:nvSpPr>
            <p:spPr bwMode="auto">
              <a:xfrm>
                <a:off x="2357" y="3420"/>
                <a:ext cx="1225" cy="226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41" y="10"/>
                  </a:cxn>
                  <a:cxn ang="0">
                    <a:pos x="92" y="3"/>
                  </a:cxn>
                  <a:cxn ang="0">
                    <a:pos x="141" y="0"/>
                  </a:cxn>
                  <a:cxn ang="0">
                    <a:pos x="168" y="3"/>
                  </a:cxn>
                  <a:cxn ang="0">
                    <a:pos x="217" y="10"/>
                  </a:cxn>
                  <a:cxn ang="0">
                    <a:pos x="292" y="22"/>
                  </a:cxn>
                  <a:cxn ang="0">
                    <a:pos x="383" y="38"/>
                  </a:cxn>
                  <a:cxn ang="0">
                    <a:pos x="475" y="53"/>
                  </a:cxn>
                  <a:cxn ang="0">
                    <a:pos x="561" y="69"/>
                  </a:cxn>
                  <a:cxn ang="0">
                    <a:pos x="629" y="81"/>
                  </a:cxn>
                  <a:cxn ang="0">
                    <a:pos x="669" y="86"/>
                  </a:cxn>
                  <a:cxn ang="0">
                    <a:pos x="947" y="130"/>
                  </a:cxn>
                  <a:cxn ang="0">
                    <a:pos x="1048" y="144"/>
                  </a:cxn>
                  <a:cxn ang="0">
                    <a:pos x="1070" y="142"/>
                  </a:cxn>
                  <a:cxn ang="0">
                    <a:pos x="1101" y="142"/>
                  </a:cxn>
                  <a:cxn ang="0">
                    <a:pos x="1134" y="142"/>
                  </a:cxn>
                  <a:cxn ang="0">
                    <a:pos x="1160" y="145"/>
                  </a:cxn>
                  <a:cxn ang="0">
                    <a:pos x="1183" y="147"/>
                  </a:cxn>
                  <a:cxn ang="0">
                    <a:pos x="1204" y="154"/>
                  </a:cxn>
                  <a:cxn ang="0">
                    <a:pos x="1218" y="166"/>
                  </a:cxn>
                  <a:cxn ang="0">
                    <a:pos x="1225" y="192"/>
                  </a:cxn>
                  <a:cxn ang="0">
                    <a:pos x="1214" y="216"/>
                  </a:cxn>
                  <a:cxn ang="0">
                    <a:pos x="1190" y="224"/>
                  </a:cxn>
                  <a:cxn ang="0">
                    <a:pos x="1153" y="208"/>
                  </a:cxn>
                  <a:cxn ang="0">
                    <a:pos x="1093" y="180"/>
                  </a:cxn>
                  <a:cxn ang="0">
                    <a:pos x="1020" y="154"/>
                  </a:cxn>
                  <a:cxn ang="0">
                    <a:pos x="921" y="132"/>
                  </a:cxn>
                  <a:cxn ang="0">
                    <a:pos x="790" y="110"/>
                  </a:cxn>
                  <a:cxn ang="0">
                    <a:pos x="651" y="86"/>
                  </a:cxn>
                  <a:cxn ang="0">
                    <a:pos x="513" y="63"/>
                  </a:cxn>
                  <a:cxn ang="0">
                    <a:pos x="385" y="43"/>
                  </a:cxn>
                  <a:cxn ang="0">
                    <a:pos x="275" y="26"/>
                  </a:cxn>
                  <a:cxn ang="0">
                    <a:pos x="193" y="12"/>
                  </a:cxn>
                  <a:cxn ang="0">
                    <a:pos x="147" y="6"/>
                  </a:cxn>
                  <a:cxn ang="0">
                    <a:pos x="134" y="5"/>
                  </a:cxn>
                  <a:cxn ang="0">
                    <a:pos x="93" y="10"/>
                  </a:cxn>
                  <a:cxn ang="0">
                    <a:pos x="40" y="15"/>
                  </a:cxn>
                  <a:cxn ang="0">
                    <a:pos x="3" y="17"/>
                  </a:cxn>
                </a:cxnLst>
                <a:rect l="0" t="0" r="r" b="b"/>
                <a:pathLst>
                  <a:path w="1225" h="226">
                    <a:moveTo>
                      <a:pt x="0" y="15"/>
                    </a:moveTo>
                    <a:lnTo>
                      <a:pt x="6" y="15"/>
                    </a:lnTo>
                    <a:lnTo>
                      <a:pt x="19" y="12"/>
                    </a:lnTo>
                    <a:lnTo>
                      <a:pt x="41" y="10"/>
                    </a:lnTo>
                    <a:lnTo>
                      <a:pt x="66" y="6"/>
                    </a:lnTo>
                    <a:lnTo>
                      <a:pt x="92" y="3"/>
                    </a:lnTo>
                    <a:lnTo>
                      <a:pt x="118" y="2"/>
                    </a:lnTo>
                    <a:lnTo>
                      <a:pt x="141" y="0"/>
                    </a:lnTo>
                    <a:lnTo>
                      <a:pt x="157" y="2"/>
                    </a:lnTo>
                    <a:lnTo>
                      <a:pt x="168" y="3"/>
                    </a:lnTo>
                    <a:lnTo>
                      <a:pt x="189" y="6"/>
                    </a:lnTo>
                    <a:lnTo>
                      <a:pt x="217" y="10"/>
                    </a:lnTo>
                    <a:lnTo>
                      <a:pt x="253" y="17"/>
                    </a:lnTo>
                    <a:lnTo>
                      <a:pt x="292" y="22"/>
                    </a:lnTo>
                    <a:lnTo>
                      <a:pt x="336" y="31"/>
                    </a:lnTo>
                    <a:lnTo>
                      <a:pt x="383" y="38"/>
                    </a:lnTo>
                    <a:lnTo>
                      <a:pt x="429" y="46"/>
                    </a:lnTo>
                    <a:lnTo>
                      <a:pt x="475" y="53"/>
                    </a:lnTo>
                    <a:lnTo>
                      <a:pt x="520" y="61"/>
                    </a:lnTo>
                    <a:lnTo>
                      <a:pt x="561" y="69"/>
                    </a:lnTo>
                    <a:lnTo>
                      <a:pt x="598" y="73"/>
                    </a:lnTo>
                    <a:lnTo>
                      <a:pt x="629" y="81"/>
                    </a:lnTo>
                    <a:lnTo>
                      <a:pt x="654" y="84"/>
                    </a:lnTo>
                    <a:lnTo>
                      <a:pt x="669" y="86"/>
                    </a:lnTo>
                    <a:lnTo>
                      <a:pt x="675" y="87"/>
                    </a:lnTo>
                    <a:lnTo>
                      <a:pt x="947" y="130"/>
                    </a:lnTo>
                    <a:lnTo>
                      <a:pt x="1046" y="144"/>
                    </a:lnTo>
                    <a:lnTo>
                      <a:pt x="1048" y="144"/>
                    </a:lnTo>
                    <a:lnTo>
                      <a:pt x="1057" y="144"/>
                    </a:lnTo>
                    <a:lnTo>
                      <a:pt x="1070" y="142"/>
                    </a:lnTo>
                    <a:lnTo>
                      <a:pt x="1085" y="142"/>
                    </a:lnTo>
                    <a:lnTo>
                      <a:pt x="1101" y="142"/>
                    </a:lnTo>
                    <a:lnTo>
                      <a:pt x="1119" y="142"/>
                    </a:lnTo>
                    <a:lnTo>
                      <a:pt x="1134" y="142"/>
                    </a:lnTo>
                    <a:lnTo>
                      <a:pt x="1148" y="144"/>
                    </a:lnTo>
                    <a:lnTo>
                      <a:pt x="1160" y="145"/>
                    </a:lnTo>
                    <a:lnTo>
                      <a:pt x="1172" y="145"/>
                    </a:lnTo>
                    <a:lnTo>
                      <a:pt x="1183" y="147"/>
                    </a:lnTo>
                    <a:lnTo>
                      <a:pt x="1194" y="151"/>
                    </a:lnTo>
                    <a:lnTo>
                      <a:pt x="1204" y="154"/>
                    </a:lnTo>
                    <a:lnTo>
                      <a:pt x="1212" y="159"/>
                    </a:lnTo>
                    <a:lnTo>
                      <a:pt x="1218" y="166"/>
                    </a:lnTo>
                    <a:lnTo>
                      <a:pt x="1223" y="174"/>
                    </a:lnTo>
                    <a:lnTo>
                      <a:pt x="1225" y="192"/>
                    </a:lnTo>
                    <a:lnTo>
                      <a:pt x="1223" y="206"/>
                    </a:lnTo>
                    <a:lnTo>
                      <a:pt x="1214" y="216"/>
                    </a:lnTo>
                    <a:lnTo>
                      <a:pt x="1197" y="226"/>
                    </a:lnTo>
                    <a:lnTo>
                      <a:pt x="1190" y="224"/>
                    </a:lnTo>
                    <a:lnTo>
                      <a:pt x="1175" y="218"/>
                    </a:lnTo>
                    <a:lnTo>
                      <a:pt x="1153" y="208"/>
                    </a:lnTo>
                    <a:lnTo>
                      <a:pt x="1126" y="194"/>
                    </a:lnTo>
                    <a:lnTo>
                      <a:pt x="1093" y="180"/>
                    </a:lnTo>
                    <a:lnTo>
                      <a:pt x="1058" y="166"/>
                    </a:lnTo>
                    <a:lnTo>
                      <a:pt x="1020" y="154"/>
                    </a:lnTo>
                    <a:lnTo>
                      <a:pt x="980" y="144"/>
                    </a:lnTo>
                    <a:lnTo>
                      <a:pt x="921" y="132"/>
                    </a:lnTo>
                    <a:lnTo>
                      <a:pt x="857" y="120"/>
                    </a:lnTo>
                    <a:lnTo>
                      <a:pt x="790" y="110"/>
                    </a:lnTo>
                    <a:lnTo>
                      <a:pt x="722" y="98"/>
                    </a:lnTo>
                    <a:lnTo>
                      <a:pt x="651" y="86"/>
                    </a:lnTo>
                    <a:lnTo>
                      <a:pt x="581" y="73"/>
                    </a:lnTo>
                    <a:lnTo>
                      <a:pt x="513" y="63"/>
                    </a:lnTo>
                    <a:lnTo>
                      <a:pt x="448" y="52"/>
                    </a:lnTo>
                    <a:lnTo>
                      <a:pt x="385" y="43"/>
                    </a:lnTo>
                    <a:lnTo>
                      <a:pt x="326" y="32"/>
                    </a:lnTo>
                    <a:lnTo>
                      <a:pt x="275" y="26"/>
                    </a:lnTo>
                    <a:lnTo>
                      <a:pt x="230" y="19"/>
                    </a:lnTo>
                    <a:lnTo>
                      <a:pt x="193" y="12"/>
                    </a:lnTo>
                    <a:lnTo>
                      <a:pt x="164" y="8"/>
                    </a:lnTo>
                    <a:lnTo>
                      <a:pt x="147" y="6"/>
                    </a:lnTo>
                    <a:lnTo>
                      <a:pt x="141" y="5"/>
                    </a:lnTo>
                    <a:lnTo>
                      <a:pt x="134" y="5"/>
                    </a:lnTo>
                    <a:lnTo>
                      <a:pt x="118" y="6"/>
                    </a:lnTo>
                    <a:lnTo>
                      <a:pt x="93" y="10"/>
                    </a:lnTo>
                    <a:lnTo>
                      <a:pt x="66" y="12"/>
                    </a:lnTo>
                    <a:lnTo>
                      <a:pt x="40" y="15"/>
                    </a:lnTo>
                    <a:lnTo>
                      <a:pt x="17" y="17"/>
                    </a:lnTo>
                    <a:lnTo>
                      <a:pt x="3" y="17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2997" y="3540"/>
              <a:ext cx="544" cy="91"/>
            </a:xfrm>
            <a:custGeom>
              <a:avLst/>
              <a:gdLst/>
              <a:ahLst/>
              <a:cxnLst>
                <a:cxn ang="0">
                  <a:pos x="544" y="68"/>
                </a:cxn>
                <a:cxn ang="0">
                  <a:pos x="277" y="0"/>
                </a:cxn>
                <a:cxn ang="0">
                  <a:pos x="276" y="0"/>
                </a:cxn>
                <a:cxn ang="0">
                  <a:pos x="272" y="4"/>
                </a:cxn>
                <a:cxn ang="0">
                  <a:pos x="266" y="5"/>
                </a:cxn>
                <a:cxn ang="0">
                  <a:pos x="259" y="8"/>
                </a:cxn>
                <a:cxn ang="0">
                  <a:pos x="251" y="13"/>
                </a:cxn>
                <a:cxn ang="0">
                  <a:pos x="244" y="16"/>
                </a:cxn>
                <a:cxn ang="0">
                  <a:pos x="236" y="19"/>
                </a:cxn>
                <a:cxn ang="0">
                  <a:pos x="229" y="19"/>
                </a:cxn>
                <a:cxn ang="0">
                  <a:pos x="224" y="19"/>
                </a:cxn>
                <a:cxn ang="0">
                  <a:pos x="214" y="19"/>
                </a:cxn>
                <a:cxn ang="0">
                  <a:pos x="202" y="21"/>
                </a:cxn>
                <a:cxn ang="0">
                  <a:pos x="187" y="21"/>
                </a:cxn>
                <a:cxn ang="0">
                  <a:pos x="169" y="21"/>
                </a:cxn>
                <a:cxn ang="0">
                  <a:pos x="150" y="22"/>
                </a:cxn>
                <a:cxn ang="0">
                  <a:pos x="130" y="22"/>
                </a:cxn>
                <a:cxn ang="0">
                  <a:pos x="110" y="24"/>
                </a:cxn>
                <a:cxn ang="0">
                  <a:pos x="88" y="25"/>
                </a:cxn>
                <a:cxn ang="0">
                  <a:pos x="69" y="25"/>
                </a:cxn>
                <a:cxn ang="0">
                  <a:pos x="51" y="27"/>
                </a:cxn>
                <a:cxn ang="0">
                  <a:pos x="35" y="27"/>
                </a:cxn>
                <a:cxn ang="0">
                  <a:pos x="20" y="27"/>
                </a:cxn>
                <a:cxn ang="0">
                  <a:pos x="9" y="29"/>
                </a:cxn>
                <a:cxn ang="0">
                  <a:pos x="3" y="29"/>
                </a:cxn>
                <a:cxn ang="0">
                  <a:pos x="0" y="29"/>
                </a:cxn>
                <a:cxn ang="0">
                  <a:pos x="250" y="91"/>
                </a:cxn>
                <a:cxn ang="0">
                  <a:pos x="544" y="68"/>
                </a:cxn>
              </a:cxnLst>
              <a:rect l="0" t="0" r="r" b="b"/>
              <a:pathLst>
                <a:path w="544" h="91">
                  <a:moveTo>
                    <a:pt x="544" y="68"/>
                  </a:moveTo>
                  <a:lnTo>
                    <a:pt x="277" y="0"/>
                  </a:lnTo>
                  <a:lnTo>
                    <a:pt x="276" y="0"/>
                  </a:lnTo>
                  <a:lnTo>
                    <a:pt x="272" y="4"/>
                  </a:lnTo>
                  <a:lnTo>
                    <a:pt x="266" y="5"/>
                  </a:lnTo>
                  <a:lnTo>
                    <a:pt x="259" y="8"/>
                  </a:lnTo>
                  <a:lnTo>
                    <a:pt x="251" y="13"/>
                  </a:lnTo>
                  <a:lnTo>
                    <a:pt x="244" y="16"/>
                  </a:lnTo>
                  <a:lnTo>
                    <a:pt x="236" y="19"/>
                  </a:lnTo>
                  <a:lnTo>
                    <a:pt x="229" y="19"/>
                  </a:lnTo>
                  <a:lnTo>
                    <a:pt x="224" y="19"/>
                  </a:lnTo>
                  <a:lnTo>
                    <a:pt x="214" y="19"/>
                  </a:lnTo>
                  <a:lnTo>
                    <a:pt x="202" y="21"/>
                  </a:lnTo>
                  <a:lnTo>
                    <a:pt x="187" y="21"/>
                  </a:lnTo>
                  <a:lnTo>
                    <a:pt x="169" y="21"/>
                  </a:lnTo>
                  <a:lnTo>
                    <a:pt x="150" y="22"/>
                  </a:lnTo>
                  <a:lnTo>
                    <a:pt x="130" y="22"/>
                  </a:lnTo>
                  <a:lnTo>
                    <a:pt x="110" y="24"/>
                  </a:lnTo>
                  <a:lnTo>
                    <a:pt x="88" y="25"/>
                  </a:lnTo>
                  <a:lnTo>
                    <a:pt x="69" y="25"/>
                  </a:lnTo>
                  <a:lnTo>
                    <a:pt x="51" y="27"/>
                  </a:lnTo>
                  <a:lnTo>
                    <a:pt x="35" y="27"/>
                  </a:lnTo>
                  <a:lnTo>
                    <a:pt x="20" y="27"/>
                  </a:lnTo>
                  <a:lnTo>
                    <a:pt x="9" y="29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250" y="91"/>
                  </a:lnTo>
                  <a:lnTo>
                    <a:pt x="54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0" name="Freeform 94"/>
            <p:cNvSpPr>
              <a:spLocks/>
            </p:cNvSpPr>
            <p:nvPr/>
          </p:nvSpPr>
          <p:spPr bwMode="auto">
            <a:xfrm>
              <a:off x="3058" y="3550"/>
              <a:ext cx="464" cy="67"/>
            </a:xfrm>
            <a:custGeom>
              <a:avLst/>
              <a:gdLst/>
              <a:ahLst/>
              <a:cxnLst>
                <a:cxn ang="0">
                  <a:pos x="464" y="62"/>
                </a:cxn>
                <a:cxn ang="0">
                  <a:pos x="215" y="0"/>
                </a:cxn>
                <a:cxn ang="0">
                  <a:pos x="213" y="0"/>
                </a:cxn>
                <a:cxn ang="0">
                  <a:pos x="209" y="3"/>
                </a:cxn>
                <a:cxn ang="0">
                  <a:pos x="204" y="6"/>
                </a:cxn>
                <a:cxn ang="0">
                  <a:pos x="198" y="9"/>
                </a:cxn>
                <a:cxn ang="0">
                  <a:pos x="190" y="14"/>
                </a:cxn>
                <a:cxn ang="0">
                  <a:pos x="182" y="15"/>
                </a:cxn>
                <a:cxn ang="0">
                  <a:pos x="175" y="19"/>
                </a:cxn>
                <a:cxn ang="0">
                  <a:pos x="168" y="19"/>
                </a:cxn>
                <a:cxn ang="0">
                  <a:pos x="156" y="19"/>
                </a:cxn>
                <a:cxn ang="0">
                  <a:pos x="136" y="19"/>
                </a:cxn>
                <a:cxn ang="0">
                  <a:pos x="107" y="21"/>
                </a:cxn>
                <a:cxn ang="0">
                  <a:pos x="78" y="21"/>
                </a:cxn>
                <a:cxn ang="0">
                  <a:pos x="49" y="23"/>
                </a:cxn>
                <a:cxn ang="0">
                  <a:pos x="24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190" y="67"/>
                </a:cxn>
                <a:cxn ang="0">
                  <a:pos x="464" y="62"/>
                </a:cxn>
              </a:cxnLst>
              <a:rect l="0" t="0" r="r" b="b"/>
              <a:pathLst>
                <a:path w="464" h="67">
                  <a:moveTo>
                    <a:pt x="464" y="62"/>
                  </a:moveTo>
                  <a:lnTo>
                    <a:pt x="215" y="0"/>
                  </a:lnTo>
                  <a:lnTo>
                    <a:pt x="213" y="0"/>
                  </a:lnTo>
                  <a:lnTo>
                    <a:pt x="209" y="3"/>
                  </a:lnTo>
                  <a:lnTo>
                    <a:pt x="204" y="6"/>
                  </a:lnTo>
                  <a:lnTo>
                    <a:pt x="198" y="9"/>
                  </a:lnTo>
                  <a:lnTo>
                    <a:pt x="190" y="14"/>
                  </a:lnTo>
                  <a:lnTo>
                    <a:pt x="182" y="15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56" y="19"/>
                  </a:lnTo>
                  <a:lnTo>
                    <a:pt x="136" y="19"/>
                  </a:lnTo>
                  <a:lnTo>
                    <a:pt x="107" y="21"/>
                  </a:lnTo>
                  <a:lnTo>
                    <a:pt x="78" y="21"/>
                  </a:lnTo>
                  <a:lnTo>
                    <a:pt x="49" y="23"/>
                  </a:lnTo>
                  <a:lnTo>
                    <a:pt x="24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190" y="67"/>
                  </a:lnTo>
                  <a:lnTo>
                    <a:pt x="46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1" name="Freeform 95"/>
            <p:cNvSpPr>
              <a:spLocks/>
            </p:cNvSpPr>
            <p:nvPr/>
          </p:nvSpPr>
          <p:spPr bwMode="auto">
            <a:xfrm>
              <a:off x="3221" y="3590"/>
              <a:ext cx="323" cy="122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1"/>
                </a:cxn>
                <a:cxn ang="0">
                  <a:pos x="254" y="1"/>
                </a:cxn>
                <a:cxn ang="0">
                  <a:pos x="235" y="0"/>
                </a:cxn>
                <a:cxn ang="0">
                  <a:pos x="217" y="0"/>
                </a:cxn>
                <a:cxn ang="0">
                  <a:pos x="197" y="0"/>
                </a:cxn>
                <a:cxn ang="0">
                  <a:pos x="177" y="0"/>
                </a:cxn>
                <a:cxn ang="0">
                  <a:pos x="152" y="1"/>
                </a:cxn>
                <a:cxn ang="0">
                  <a:pos x="127" y="1"/>
                </a:cxn>
                <a:cxn ang="0">
                  <a:pos x="103" y="4"/>
                </a:cxn>
                <a:cxn ang="0">
                  <a:pos x="79" y="7"/>
                </a:cxn>
                <a:cxn ang="0">
                  <a:pos x="57" y="10"/>
                </a:cxn>
                <a:cxn ang="0">
                  <a:pos x="37" y="15"/>
                </a:cxn>
                <a:cxn ang="0">
                  <a:pos x="18" y="18"/>
                </a:cxn>
                <a:cxn ang="0">
                  <a:pos x="0" y="24"/>
                </a:cxn>
                <a:cxn ang="0">
                  <a:pos x="0" y="42"/>
                </a:cxn>
                <a:cxn ang="0">
                  <a:pos x="1" y="63"/>
                </a:cxn>
                <a:cxn ang="0">
                  <a:pos x="1" y="85"/>
                </a:cxn>
                <a:cxn ang="0">
                  <a:pos x="3" y="105"/>
                </a:cxn>
                <a:cxn ang="0">
                  <a:pos x="20" y="108"/>
                </a:cxn>
                <a:cxn ang="0">
                  <a:pos x="39" y="113"/>
                </a:cxn>
                <a:cxn ang="0">
                  <a:pos x="60" y="117"/>
                </a:cxn>
                <a:cxn ang="0">
                  <a:pos x="82" y="118"/>
                </a:cxn>
                <a:cxn ang="0">
                  <a:pos x="105" y="120"/>
                </a:cxn>
                <a:cxn ang="0">
                  <a:pos x="128" y="122"/>
                </a:cxn>
                <a:cxn ang="0">
                  <a:pos x="153" y="122"/>
                </a:cxn>
                <a:cxn ang="0">
                  <a:pos x="179" y="122"/>
                </a:cxn>
                <a:cxn ang="0">
                  <a:pos x="199" y="122"/>
                </a:cxn>
                <a:cxn ang="0">
                  <a:pos x="218" y="120"/>
                </a:cxn>
                <a:cxn ang="0">
                  <a:pos x="237" y="118"/>
                </a:cxn>
                <a:cxn ang="0">
                  <a:pos x="256" y="117"/>
                </a:cxn>
                <a:cxn ang="0">
                  <a:pos x="274" y="114"/>
                </a:cxn>
                <a:cxn ang="0">
                  <a:pos x="291" y="111"/>
                </a:cxn>
                <a:cxn ang="0">
                  <a:pos x="307" y="109"/>
                </a:cxn>
                <a:cxn ang="0">
                  <a:pos x="322" y="106"/>
                </a:cxn>
                <a:cxn ang="0">
                  <a:pos x="323" y="77"/>
                </a:cxn>
                <a:cxn ang="0">
                  <a:pos x="323" y="50"/>
                </a:cxn>
                <a:cxn ang="0">
                  <a:pos x="322" y="27"/>
                </a:cxn>
                <a:cxn ang="0">
                  <a:pos x="319" y="8"/>
                </a:cxn>
              </a:cxnLst>
              <a:rect l="0" t="0" r="r" b="b"/>
              <a:pathLst>
                <a:path w="323" h="122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1"/>
                  </a:lnTo>
                  <a:lnTo>
                    <a:pt x="254" y="1"/>
                  </a:lnTo>
                  <a:lnTo>
                    <a:pt x="235" y="0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77" y="0"/>
                  </a:lnTo>
                  <a:lnTo>
                    <a:pt x="152" y="1"/>
                  </a:lnTo>
                  <a:lnTo>
                    <a:pt x="127" y="1"/>
                  </a:lnTo>
                  <a:lnTo>
                    <a:pt x="103" y="4"/>
                  </a:lnTo>
                  <a:lnTo>
                    <a:pt x="79" y="7"/>
                  </a:lnTo>
                  <a:lnTo>
                    <a:pt x="57" y="10"/>
                  </a:lnTo>
                  <a:lnTo>
                    <a:pt x="37" y="15"/>
                  </a:lnTo>
                  <a:lnTo>
                    <a:pt x="18" y="18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" y="63"/>
                  </a:lnTo>
                  <a:lnTo>
                    <a:pt x="1" y="85"/>
                  </a:lnTo>
                  <a:lnTo>
                    <a:pt x="3" y="105"/>
                  </a:lnTo>
                  <a:lnTo>
                    <a:pt x="20" y="108"/>
                  </a:lnTo>
                  <a:lnTo>
                    <a:pt x="39" y="113"/>
                  </a:lnTo>
                  <a:lnTo>
                    <a:pt x="60" y="117"/>
                  </a:lnTo>
                  <a:lnTo>
                    <a:pt x="82" y="118"/>
                  </a:lnTo>
                  <a:lnTo>
                    <a:pt x="105" y="120"/>
                  </a:lnTo>
                  <a:lnTo>
                    <a:pt x="128" y="122"/>
                  </a:lnTo>
                  <a:lnTo>
                    <a:pt x="153" y="122"/>
                  </a:lnTo>
                  <a:lnTo>
                    <a:pt x="179" y="122"/>
                  </a:lnTo>
                  <a:lnTo>
                    <a:pt x="199" y="122"/>
                  </a:lnTo>
                  <a:lnTo>
                    <a:pt x="218" y="120"/>
                  </a:lnTo>
                  <a:lnTo>
                    <a:pt x="237" y="118"/>
                  </a:lnTo>
                  <a:lnTo>
                    <a:pt x="256" y="117"/>
                  </a:lnTo>
                  <a:lnTo>
                    <a:pt x="274" y="114"/>
                  </a:lnTo>
                  <a:lnTo>
                    <a:pt x="291" y="111"/>
                  </a:lnTo>
                  <a:lnTo>
                    <a:pt x="307" y="109"/>
                  </a:lnTo>
                  <a:lnTo>
                    <a:pt x="322" y="106"/>
                  </a:lnTo>
                  <a:lnTo>
                    <a:pt x="323" y="77"/>
                  </a:lnTo>
                  <a:lnTo>
                    <a:pt x="323" y="50"/>
                  </a:lnTo>
                  <a:lnTo>
                    <a:pt x="322" y="27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2" name="Freeform 96"/>
            <p:cNvSpPr>
              <a:spLocks/>
            </p:cNvSpPr>
            <p:nvPr/>
          </p:nvSpPr>
          <p:spPr bwMode="auto">
            <a:xfrm>
              <a:off x="3237" y="3602"/>
              <a:ext cx="291" cy="79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91" y="44"/>
                </a:cxn>
                <a:cxn ang="0">
                  <a:pos x="289" y="29"/>
                </a:cxn>
                <a:cxn ang="0">
                  <a:pos x="288" y="17"/>
                </a:cxn>
                <a:cxn ang="0">
                  <a:pos x="287" y="6"/>
                </a:cxn>
                <a:cxn ang="0">
                  <a:pos x="273" y="5"/>
                </a:cxn>
                <a:cxn ang="0">
                  <a:pos x="258" y="3"/>
                </a:cxn>
                <a:cxn ang="0">
                  <a:pos x="243" y="1"/>
                </a:cxn>
                <a:cxn ang="0">
                  <a:pos x="228" y="0"/>
                </a:cxn>
                <a:cxn ang="0">
                  <a:pos x="212" y="0"/>
                </a:cxn>
                <a:cxn ang="0">
                  <a:pos x="196" y="0"/>
                </a:cxn>
                <a:cxn ang="0">
                  <a:pos x="178" y="0"/>
                </a:cxn>
                <a:cxn ang="0">
                  <a:pos x="160" y="0"/>
                </a:cxn>
                <a:cxn ang="0">
                  <a:pos x="137" y="0"/>
                </a:cxn>
                <a:cxn ang="0">
                  <a:pos x="114" y="1"/>
                </a:cxn>
                <a:cxn ang="0">
                  <a:pos x="92" y="3"/>
                </a:cxn>
                <a:cxn ang="0">
                  <a:pos x="71" y="5"/>
                </a:cxn>
                <a:cxn ang="0">
                  <a:pos x="51" y="9"/>
                </a:cxn>
                <a:cxn ang="0">
                  <a:pos x="33" y="12"/>
                </a:cxn>
                <a:cxn ang="0">
                  <a:pos x="15" y="15"/>
                </a:cxn>
                <a:cxn ang="0">
                  <a:pos x="0" y="20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2" y="75"/>
                </a:cxn>
                <a:cxn ang="0">
                  <a:pos x="18" y="77"/>
                </a:cxn>
                <a:cxn ang="0">
                  <a:pos x="36" y="79"/>
                </a:cxn>
                <a:cxn ang="0">
                  <a:pos x="53" y="79"/>
                </a:cxn>
                <a:cxn ang="0">
                  <a:pos x="72" y="79"/>
                </a:cxn>
                <a:cxn ang="0">
                  <a:pos x="92" y="79"/>
                </a:cxn>
                <a:cxn ang="0">
                  <a:pos x="112" y="79"/>
                </a:cxn>
                <a:cxn ang="0">
                  <a:pos x="132" y="77"/>
                </a:cxn>
                <a:cxn ang="0">
                  <a:pos x="152" y="75"/>
                </a:cxn>
                <a:cxn ang="0">
                  <a:pos x="172" y="73"/>
                </a:cxn>
                <a:cxn ang="0">
                  <a:pos x="191" y="72"/>
                </a:cxn>
                <a:cxn ang="0">
                  <a:pos x="210" y="70"/>
                </a:cxn>
                <a:cxn ang="0">
                  <a:pos x="228" y="68"/>
                </a:cxn>
                <a:cxn ang="0">
                  <a:pos x="246" y="67"/>
                </a:cxn>
                <a:cxn ang="0">
                  <a:pos x="262" y="64"/>
                </a:cxn>
                <a:cxn ang="0">
                  <a:pos x="277" y="61"/>
                </a:cxn>
                <a:cxn ang="0">
                  <a:pos x="291" y="59"/>
                </a:cxn>
              </a:cxnLst>
              <a:rect l="0" t="0" r="r" b="b"/>
              <a:pathLst>
                <a:path w="291" h="79">
                  <a:moveTo>
                    <a:pt x="291" y="59"/>
                  </a:moveTo>
                  <a:lnTo>
                    <a:pt x="291" y="44"/>
                  </a:lnTo>
                  <a:lnTo>
                    <a:pt x="289" y="29"/>
                  </a:lnTo>
                  <a:lnTo>
                    <a:pt x="288" y="17"/>
                  </a:lnTo>
                  <a:lnTo>
                    <a:pt x="287" y="6"/>
                  </a:lnTo>
                  <a:lnTo>
                    <a:pt x="273" y="5"/>
                  </a:lnTo>
                  <a:lnTo>
                    <a:pt x="258" y="3"/>
                  </a:lnTo>
                  <a:lnTo>
                    <a:pt x="243" y="1"/>
                  </a:lnTo>
                  <a:lnTo>
                    <a:pt x="228" y="0"/>
                  </a:lnTo>
                  <a:lnTo>
                    <a:pt x="212" y="0"/>
                  </a:lnTo>
                  <a:lnTo>
                    <a:pt x="196" y="0"/>
                  </a:lnTo>
                  <a:lnTo>
                    <a:pt x="178" y="0"/>
                  </a:lnTo>
                  <a:lnTo>
                    <a:pt x="160" y="0"/>
                  </a:lnTo>
                  <a:lnTo>
                    <a:pt x="137" y="0"/>
                  </a:lnTo>
                  <a:lnTo>
                    <a:pt x="114" y="1"/>
                  </a:lnTo>
                  <a:lnTo>
                    <a:pt x="92" y="3"/>
                  </a:lnTo>
                  <a:lnTo>
                    <a:pt x="71" y="5"/>
                  </a:lnTo>
                  <a:lnTo>
                    <a:pt x="51" y="9"/>
                  </a:lnTo>
                  <a:lnTo>
                    <a:pt x="33" y="12"/>
                  </a:lnTo>
                  <a:lnTo>
                    <a:pt x="15" y="15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18" y="77"/>
                  </a:lnTo>
                  <a:lnTo>
                    <a:pt x="36" y="79"/>
                  </a:lnTo>
                  <a:lnTo>
                    <a:pt x="53" y="79"/>
                  </a:lnTo>
                  <a:lnTo>
                    <a:pt x="72" y="79"/>
                  </a:lnTo>
                  <a:lnTo>
                    <a:pt x="92" y="79"/>
                  </a:lnTo>
                  <a:lnTo>
                    <a:pt x="112" y="79"/>
                  </a:lnTo>
                  <a:lnTo>
                    <a:pt x="132" y="77"/>
                  </a:lnTo>
                  <a:lnTo>
                    <a:pt x="152" y="75"/>
                  </a:lnTo>
                  <a:lnTo>
                    <a:pt x="172" y="73"/>
                  </a:lnTo>
                  <a:lnTo>
                    <a:pt x="191" y="72"/>
                  </a:lnTo>
                  <a:lnTo>
                    <a:pt x="210" y="70"/>
                  </a:lnTo>
                  <a:lnTo>
                    <a:pt x="228" y="68"/>
                  </a:lnTo>
                  <a:lnTo>
                    <a:pt x="246" y="67"/>
                  </a:lnTo>
                  <a:lnTo>
                    <a:pt x="262" y="64"/>
                  </a:lnTo>
                  <a:lnTo>
                    <a:pt x="277" y="61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3" name="Freeform 97"/>
            <p:cNvSpPr>
              <a:spLocks/>
            </p:cNvSpPr>
            <p:nvPr/>
          </p:nvSpPr>
          <p:spPr bwMode="auto">
            <a:xfrm>
              <a:off x="2702" y="3493"/>
              <a:ext cx="546" cy="92"/>
            </a:xfrm>
            <a:custGeom>
              <a:avLst/>
              <a:gdLst/>
              <a:ahLst/>
              <a:cxnLst>
                <a:cxn ang="0">
                  <a:pos x="546" y="71"/>
                </a:cxn>
                <a:cxn ang="0">
                  <a:pos x="277" y="0"/>
                </a:cxn>
                <a:cxn ang="0">
                  <a:pos x="276" y="2"/>
                </a:cxn>
                <a:cxn ang="0">
                  <a:pos x="272" y="4"/>
                </a:cxn>
                <a:cxn ang="0">
                  <a:pos x="266" y="8"/>
                </a:cxn>
                <a:cxn ang="0">
                  <a:pos x="260" y="11"/>
                </a:cxn>
                <a:cxn ang="0">
                  <a:pos x="251" y="14"/>
                </a:cxn>
                <a:cxn ang="0">
                  <a:pos x="243" y="17"/>
                </a:cxn>
                <a:cxn ang="0">
                  <a:pos x="236" y="20"/>
                </a:cxn>
                <a:cxn ang="0">
                  <a:pos x="230" y="22"/>
                </a:cxn>
                <a:cxn ang="0">
                  <a:pos x="224" y="22"/>
                </a:cxn>
                <a:cxn ang="0">
                  <a:pos x="215" y="22"/>
                </a:cxn>
                <a:cxn ang="0">
                  <a:pos x="202" y="23"/>
                </a:cxn>
                <a:cxn ang="0">
                  <a:pos x="187" y="23"/>
                </a:cxn>
                <a:cxn ang="0">
                  <a:pos x="170" y="23"/>
                </a:cxn>
                <a:cxn ang="0">
                  <a:pos x="151" y="25"/>
                </a:cxn>
                <a:cxn ang="0">
                  <a:pos x="130" y="25"/>
                </a:cxn>
                <a:cxn ang="0">
                  <a:pos x="110" y="26"/>
                </a:cxn>
                <a:cxn ang="0">
                  <a:pos x="88" y="28"/>
                </a:cxn>
                <a:cxn ang="0">
                  <a:pos x="69" y="28"/>
                </a:cxn>
                <a:cxn ang="0">
                  <a:pos x="51" y="30"/>
                </a:cxn>
                <a:cxn ang="0">
                  <a:pos x="35" y="30"/>
                </a:cxn>
                <a:cxn ang="0">
                  <a:pos x="20" y="30"/>
                </a:cxn>
                <a:cxn ang="0">
                  <a:pos x="10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249" y="92"/>
                </a:cxn>
                <a:cxn ang="0">
                  <a:pos x="546" y="71"/>
                </a:cxn>
              </a:cxnLst>
              <a:rect l="0" t="0" r="r" b="b"/>
              <a:pathLst>
                <a:path w="546" h="92">
                  <a:moveTo>
                    <a:pt x="546" y="71"/>
                  </a:moveTo>
                  <a:lnTo>
                    <a:pt x="277" y="0"/>
                  </a:lnTo>
                  <a:lnTo>
                    <a:pt x="276" y="2"/>
                  </a:lnTo>
                  <a:lnTo>
                    <a:pt x="272" y="4"/>
                  </a:lnTo>
                  <a:lnTo>
                    <a:pt x="266" y="8"/>
                  </a:lnTo>
                  <a:lnTo>
                    <a:pt x="260" y="11"/>
                  </a:lnTo>
                  <a:lnTo>
                    <a:pt x="251" y="14"/>
                  </a:lnTo>
                  <a:lnTo>
                    <a:pt x="243" y="17"/>
                  </a:lnTo>
                  <a:lnTo>
                    <a:pt x="236" y="20"/>
                  </a:lnTo>
                  <a:lnTo>
                    <a:pt x="230" y="22"/>
                  </a:lnTo>
                  <a:lnTo>
                    <a:pt x="224" y="22"/>
                  </a:lnTo>
                  <a:lnTo>
                    <a:pt x="215" y="22"/>
                  </a:lnTo>
                  <a:lnTo>
                    <a:pt x="202" y="23"/>
                  </a:lnTo>
                  <a:lnTo>
                    <a:pt x="187" y="23"/>
                  </a:lnTo>
                  <a:lnTo>
                    <a:pt x="170" y="23"/>
                  </a:lnTo>
                  <a:lnTo>
                    <a:pt x="151" y="25"/>
                  </a:lnTo>
                  <a:lnTo>
                    <a:pt x="130" y="25"/>
                  </a:lnTo>
                  <a:lnTo>
                    <a:pt x="110" y="26"/>
                  </a:lnTo>
                  <a:lnTo>
                    <a:pt x="88" y="28"/>
                  </a:lnTo>
                  <a:lnTo>
                    <a:pt x="69" y="28"/>
                  </a:lnTo>
                  <a:lnTo>
                    <a:pt x="51" y="30"/>
                  </a:lnTo>
                  <a:lnTo>
                    <a:pt x="35" y="30"/>
                  </a:lnTo>
                  <a:lnTo>
                    <a:pt x="20" y="30"/>
                  </a:lnTo>
                  <a:lnTo>
                    <a:pt x="10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249" y="92"/>
                  </a:lnTo>
                  <a:lnTo>
                    <a:pt x="546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4" name="Freeform 98"/>
            <p:cNvSpPr>
              <a:spLocks/>
            </p:cNvSpPr>
            <p:nvPr/>
          </p:nvSpPr>
          <p:spPr bwMode="auto">
            <a:xfrm>
              <a:off x="2763" y="3504"/>
              <a:ext cx="465" cy="69"/>
            </a:xfrm>
            <a:custGeom>
              <a:avLst/>
              <a:gdLst/>
              <a:ahLst/>
              <a:cxnLst>
                <a:cxn ang="0">
                  <a:pos x="465" y="63"/>
                </a:cxn>
                <a:cxn ang="0">
                  <a:pos x="214" y="0"/>
                </a:cxn>
                <a:cxn ang="0">
                  <a:pos x="212" y="2"/>
                </a:cxn>
                <a:cxn ang="0">
                  <a:pos x="208" y="3"/>
                </a:cxn>
                <a:cxn ang="0">
                  <a:pos x="203" y="6"/>
                </a:cxn>
                <a:cxn ang="0">
                  <a:pos x="197" y="11"/>
                </a:cxn>
                <a:cxn ang="0">
                  <a:pos x="189" y="14"/>
                </a:cxn>
                <a:cxn ang="0">
                  <a:pos x="182" y="17"/>
                </a:cxn>
                <a:cxn ang="0">
                  <a:pos x="175" y="19"/>
                </a:cxn>
                <a:cxn ang="0">
                  <a:pos x="169" y="20"/>
                </a:cxn>
                <a:cxn ang="0">
                  <a:pos x="156" y="20"/>
                </a:cxn>
                <a:cxn ang="0">
                  <a:pos x="136" y="20"/>
                </a:cxn>
                <a:cxn ang="0">
                  <a:pos x="107" y="23"/>
                </a:cxn>
                <a:cxn ang="0">
                  <a:pos x="79" y="23"/>
                </a:cxn>
                <a:cxn ang="0">
                  <a:pos x="49" y="24"/>
                </a:cxn>
                <a:cxn ang="0">
                  <a:pos x="24" y="26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190" y="69"/>
                </a:cxn>
                <a:cxn ang="0">
                  <a:pos x="465" y="63"/>
                </a:cxn>
              </a:cxnLst>
              <a:rect l="0" t="0" r="r" b="b"/>
              <a:pathLst>
                <a:path w="465" h="69">
                  <a:moveTo>
                    <a:pt x="465" y="63"/>
                  </a:moveTo>
                  <a:lnTo>
                    <a:pt x="214" y="0"/>
                  </a:lnTo>
                  <a:lnTo>
                    <a:pt x="212" y="2"/>
                  </a:lnTo>
                  <a:lnTo>
                    <a:pt x="208" y="3"/>
                  </a:lnTo>
                  <a:lnTo>
                    <a:pt x="203" y="6"/>
                  </a:lnTo>
                  <a:lnTo>
                    <a:pt x="197" y="11"/>
                  </a:lnTo>
                  <a:lnTo>
                    <a:pt x="189" y="14"/>
                  </a:lnTo>
                  <a:lnTo>
                    <a:pt x="182" y="17"/>
                  </a:lnTo>
                  <a:lnTo>
                    <a:pt x="175" y="19"/>
                  </a:lnTo>
                  <a:lnTo>
                    <a:pt x="169" y="20"/>
                  </a:lnTo>
                  <a:lnTo>
                    <a:pt x="156" y="20"/>
                  </a:lnTo>
                  <a:lnTo>
                    <a:pt x="136" y="20"/>
                  </a:lnTo>
                  <a:lnTo>
                    <a:pt x="107" y="23"/>
                  </a:lnTo>
                  <a:lnTo>
                    <a:pt x="79" y="23"/>
                  </a:lnTo>
                  <a:lnTo>
                    <a:pt x="49" y="24"/>
                  </a:lnTo>
                  <a:lnTo>
                    <a:pt x="24" y="26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190" y="69"/>
                  </a:lnTo>
                  <a:lnTo>
                    <a:pt x="465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5" name="Freeform 99"/>
            <p:cNvSpPr>
              <a:spLocks/>
            </p:cNvSpPr>
            <p:nvPr/>
          </p:nvSpPr>
          <p:spPr bwMode="auto">
            <a:xfrm>
              <a:off x="2944" y="3545"/>
              <a:ext cx="325" cy="121"/>
            </a:xfrm>
            <a:custGeom>
              <a:avLst/>
              <a:gdLst/>
              <a:ahLst/>
              <a:cxnLst>
                <a:cxn ang="0">
                  <a:pos x="319" y="8"/>
                </a:cxn>
                <a:cxn ang="0">
                  <a:pos x="304" y="7"/>
                </a:cxn>
                <a:cxn ang="0">
                  <a:pos x="288" y="3"/>
                </a:cxn>
                <a:cxn ang="0">
                  <a:pos x="271" y="2"/>
                </a:cxn>
                <a:cxn ang="0">
                  <a:pos x="254" y="2"/>
                </a:cxn>
                <a:cxn ang="0">
                  <a:pos x="236" y="0"/>
                </a:cxn>
                <a:cxn ang="0">
                  <a:pos x="217" y="0"/>
                </a:cxn>
                <a:cxn ang="0">
                  <a:pos x="198" y="0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27" y="2"/>
                </a:cxn>
                <a:cxn ang="0">
                  <a:pos x="103" y="3"/>
                </a:cxn>
                <a:cxn ang="0">
                  <a:pos x="80" y="7"/>
                </a:cxn>
                <a:cxn ang="0">
                  <a:pos x="57" y="11"/>
                </a:cxn>
                <a:cxn ang="0">
                  <a:pos x="37" y="14"/>
                </a:cxn>
                <a:cxn ang="0">
                  <a:pos x="18" y="19"/>
                </a:cxn>
                <a:cxn ang="0">
                  <a:pos x="0" y="24"/>
                </a:cxn>
                <a:cxn ang="0">
                  <a:pos x="0" y="43"/>
                </a:cxn>
                <a:cxn ang="0">
                  <a:pos x="1" y="63"/>
                </a:cxn>
                <a:cxn ang="0">
                  <a:pos x="1" y="86"/>
                </a:cxn>
                <a:cxn ang="0">
                  <a:pos x="3" y="104"/>
                </a:cxn>
                <a:cxn ang="0">
                  <a:pos x="20" y="108"/>
                </a:cxn>
                <a:cxn ang="0">
                  <a:pos x="39" y="112"/>
                </a:cxn>
                <a:cxn ang="0">
                  <a:pos x="60" y="115"/>
                </a:cxn>
                <a:cxn ang="0">
                  <a:pos x="82" y="116"/>
                </a:cxn>
                <a:cxn ang="0">
                  <a:pos x="105" y="118"/>
                </a:cxn>
                <a:cxn ang="0">
                  <a:pos x="130" y="121"/>
                </a:cxn>
                <a:cxn ang="0">
                  <a:pos x="154" y="121"/>
                </a:cxn>
                <a:cxn ang="0">
                  <a:pos x="180" y="121"/>
                </a:cxn>
                <a:cxn ang="0">
                  <a:pos x="201" y="121"/>
                </a:cxn>
                <a:cxn ang="0">
                  <a:pos x="220" y="118"/>
                </a:cxn>
                <a:cxn ang="0">
                  <a:pos x="239" y="116"/>
                </a:cxn>
                <a:cxn ang="0">
                  <a:pos x="258" y="115"/>
                </a:cxn>
                <a:cxn ang="0">
                  <a:pos x="276" y="113"/>
                </a:cxn>
                <a:cxn ang="0">
                  <a:pos x="292" y="112"/>
                </a:cxn>
                <a:cxn ang="0">
                  <a:pos x="308" y="108"/>
                </a:cxn>
                <a:cxn ang="0">
                  <a:pos x="323" y="104"/>
                </a:cxn>
                <a:cxn ang="0">
                  <a:pos x="325" y="75"/>
                </a:cxn>
                <a:cxn ang="0">
                  <a:pos x="325" y="48"/>
                </a:cxn>
                <a:cxn ang="0">
                  <a:pos x="322" y="26"/>
                </a:cxn>
                <a:cxn ang="0">
                  <a:pos x="319" y="8"/>
                </a:cxn>
              </a:cxnLst>
              <a:rect l="0" t="0" r="r" b="b"/>
              <a:pathLst>
                <a:path w="325" h="121">
                  <a:moveTo>
                    <a:pt x="319" y="8"/>
                  </a:moveTo>
                  <a:lnTo>
                    <a:pt x="304" y="7"/>
                  </a:lnTo>
                  <a:lnTo>
                    <a:pt x="288" y="3"/>
                  </a:lnTo>
                  <a:lnTo>
                    <a:pt x="271" y="2"/>
                  </a:lnTo>
                  <a:lnTo>
                    <a:pt x="254" y="2"/>
                  </a:lnTo>
                  <a:lnTo>
                    <a:pt x="236" y="0"/>
                  </a:lnTo>
                  <a:lnTo>
                    <a:pt x="217" y="0"/>
                  </a:lnTo>
                  <a:lnTo>
                    <a:pt x="198" y="0"/>
                  </a:lnTo>
                  <a:lnTo>
                    <a:pt x="179" y="0"/>
                  </a:lnTo>
                  <a:lnTo>
                    <a:pt x="153" y="0"/>
                  </a:lnTo>
                  <a:lnTo>
                    <a:pt x="127" y="2"/>
                  </a:lnTo>
                  <a:lnTo>
                    <a:pt x="103" y="3"/>
                  </a:lnTo>
                  <a:lnTo>
                    <a:pt x="80" y="7"/>
                  </a:lnTo>
                  <a:lnTo>
                    <a:pt x="57" y="11"/>
                  </a:lnTo>
                  <a:lnTo>
                    <a:pt x="37" y="14"/>
                  </a:lnTo>
                  <a:lnTo>
                    <a:pt x="18" y="19"/>
                  </a:lnTo>
                  <a:lnTo>
                    <a:pt x="0" y="24"/>
                  </a:lnTo>
                  <a:lnTo>
                    <a:pt x="0" y="43"/>
                  </a:lnTo>
                  <a:lnTo>
                    <a:pt x="1" y="63"/>
                  </a:lnTo>
                  <a:lnTo>
                    <a:pt x="1" y="86"/>
                  </a:lnTo>
                  <a:lnTo>
                    <a:pt x="3" y="104"/>
                  </a:lnTo>
                  <a:lnTo>
                    <a:pt x="20" y="108"/>
                  </a:lnTo>
                  <a:lnTo>
                    <a:pt x="39" y="112"/>
                  </a:lnTo>
                  <a:lnTo>
                    <a:pt x="60" y="115"/>
                  </a:lnTo>
                  <a:lnTo>
                    <a:pt x="82" y="116"/>
                  </a:lnTo>
                  <a:lnTo>
                    <a:pt x="105" y="118"/>
                  </a:lnTo>
                  <a:lnTo>
                    <a:pt x="130" y="121"/>
                  </a:lnTo>
                  <a:lnTo>
                    <a:pt x="154" y="121"/>
                  </a:lnTo>
                  <a:lnTo>
                    <a:pt x="180" y="121"/>
                  </a:lnTo>
                  <a:lnTo>
                    <a:pt x="201" y="121"/>
                  </a:lnTo>
                  <a:lnTo>
                    <a:pt x="220" y="118"/>
                  </a:lnTo>
                  <a:lnTo>
                    <a:pt x="239" y="116"/>
                  </a:lnTo>
                  <a:lnTo>
                    <a:pt x="258" y="115"/>
                  </a:lnTo>
                  <a:lnTo>
                    <a:pt x="276" y="113"/>
                  </a:lnTo>
                  <a:lnTo>
                    <a:pt x="292" y="112"/>
                  </a:lnTo>
                  <a:lnTo>
                    <a:pt x="308" y="108"/>
                  </a:lnTo>
                  <a:lnTo>
                    <a:pt x="323" y="104"/>
                  </a:lnTo>
                  <a:lnTo>
                    <a:pt x="325" y="75"/>
                  </a:lnTo>
                  <a:lnTo>
                    <a:pt x="325" y="48"/>
                  </a:lnTo>
                  <a:lnTo>
                    <a:pt x="322" y="26"/>
                  </a:lnTo>
                  <a:lnTo>
                    <a:pt x="31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6" name="Freeform 100"/>
            <p:cNvSpPr>
              <a:spLocks/>
            </p:cNvSpPr>
            <p:nvPr/>
          </p:nvSpPr>
          <p:spPr bwMode="auto">
            <a:xfrm>
              <a:off x="2960" y="3556"/>
              <a:ext cx="292" cy="80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292" y="46"/>
                </a:cxn>
                <a:cxn ang="0">
                  <a:pos x="291" y="30"/>
                </a:cxn>
                <a:cxn ang="0">
                  <a:pos x="289" y="18"/>
                </a:cxn>
                <a:cxn ang="0">
                  <a:pos x="288" y="8"/>
                </a:cxn>
                <a:cxn ang="0">
                  <a:pos x="274" y="6"/>
                </a:cxn>
                <a:cxn ang="0">
                  <a:pos x="260" y="3"/>
                </a:cxn>
                <a:cxn ang="0">
                  <a:pos x="245" y="1"/>
                </a:cxn>
                <a:cxn ang="0">
                  <a:pos x="230" y="1"/>
                </a:cxn>
                <a:cxn ang="0">
                  <a:pos x="213" y="0"/>
                </a:cxn>
                <a:cxn ang="0">
                  <a:pos x="197" y="0"/>
                </a:cxn>
                <a:cxn ang="0">
                  <a:pos x="179" y="0"/>
                </a:cxn>
                <a:cxn ang="0">
                  <a:pos x="162" y="0"/>
                </a:cxn>
                <a:cxn ang="0">
                  <a:pos x="138" y="1"/>
                </a:cxn>
                <a:cxn ang="0">
                  <a:pos x="115" y="1"/>
                </a:cxn>
                <a:cxn ang="0">
                  <a:pos x="92" y="5"/>
                </a:cxn>
                <a:cxn ang="0">
                  <a:pos x="72" y="6"/>
                </a:cxn>
                <a:cxn ang="0">
                  <a:pos x="51" y="9"/>
                </a:cxn>
                <a:cxn ang="0">
                  <a:pos x="33" y="13"/>
                </a:cxn>
                <a:cxn ang="0">
                  <a:pos x="15" y="17"/>
                </a:cxn>
                <a:cxn ang="0">
                  <a:pos x="0" y="22"/>
                </a:cxn>
                <a:cxn ang="0">
                  <a:pos x="0" y="34"/>
                </a:cxn>
                <a:cxn ang="0">
                  <a:pos x="0" y="47"/>
                </a:cxn>
                <a:cxn ang="0">
                  <a:pos x="0" y="63"/>
                </a:cxn>
                <a:cxn ang="0">
                  <a:pos x="2" y="76"/>
                </a:cxn>
                <a:cxn ang="0">
                  <a:pos x="18" y="78"/>
                </a:cxn>
                <a:cxn ang="0">
                  <a:pos x="34" y="80"/>
                </a:cxn>
                <a:cxn ang="0">
                  <a:pos x="54" y="80"/>
                </a:cxn>
                <a:cxn ang="0">
                  <a:pos x="73" y="80"/>
                </a:cxn>
                <a:cxn ang="0">
                  <a:pos x="92" y="80"/>
                </a:cxn>
                <a:cxn ang="0">
                  <a:pos x="113" y="78"/>
                </a:cxn>
                <a:cxn ang="0">
                  <a:pos x="132" y="76"/>
                </a:cxn>
                <a:cxn ang="0">
                  <a:pos x="152" y="76"/>
                </a:cxn>
                <a:cxn ang="0">
                  <a:pos x="172" y="75"/>
                </a:cxn>
                <a:cxn ang="0">
                  <a:pos x="191" y="73"/>
                </a:cxn>
                <a:cxn ang="0">
                  <a:pos x="212" y="72"/>
                </a:cxn>
                <a:cxn ang="0">
                  <a:pos x="230" y="68"/>
                </a:cxn>
                <a:cxn ang="0">
                  <a:pos x="247" y="66"/>
                </a:cxn>
                <a:cxn ang="0">
                  <a:pos x="264" y="64"/>
                </a:cxn>
                <a:cxn ang="0">
                  <a:pos x="279" y="63"/>
                </a:cxn>
                <a:cxn ang="0">
                  <a:pos x="292" y="61"/>
                </a:cxn>
              </a:cxnLst>
              <a:rect l="0" t="0" r="r" b="b"/>
              <a:pathLst>
                <a:path w="292" h="80">
                  <a:moveTo>
                    <a:pt x="292" y="61"/>
                  </a:moveTo>
                  <a:lnTo>
                    <a:pt x="292" y="46"/>
                  </a:lnTo>
                  <a:lnTo>
                    <a:pt x="291" y="30"/>
                  </a:lnTo>
                  <a:lnTo>
                    <a:pt x="289" y="18"/>
                  </a:lnTo>
                  <a:lnTo>
                    <a:pt x="288" y="8"/>
                  </a:lnTo>
                  <a:lnTo>
                    <a:pt x="274" y="6"/>
                  </a:lnTo>
                  <a:lnTo>
                    <a:pt x="260" y="3"/>
                  </a:lnTo>
                  <a:lnTo>
                    <a:pt x="245" y="1"/>
                  </a:lnTo>
                  <a:lnTo>
                    <a:pt x="230" y="1"/>
                  </a:lnTo>
                  <a:lnTo>
                    <a:pt x="213" y="0"/>
                  </a:lnTo>
                  <a:lnTo>
                    <a:pt x="197" y="0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38" y="1"/>
                  </a:lnTo>
                  <a:lnTo>
                    <a:pt x="115" y="1"/>
                  </a:lnTo>
                  <a:lnTo>
                    <a:pt x="92" y="5"/>
                  </a:lnTo>
                  <a:lnTo>
                    <a:pt x="72" y="6"/>
                  </a:lnTo>
                  <a:lnTo>
                    <a:pt x="51" y="9"/>
                  </a:lnTo>
                  <a:lnTo>
                    <a:pt x="33" y="13"/>
                  </a:lnTo>
                  <a:lnTo>
                    <a:pt x="15" y="17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18" y="78"/>
                  </a:lnTo>
                  <a:lnTo>
                    <a:pt x="34" y="80"/>
                  </a:lnTo>
                  <a:lnTo>
                    <a:pt x="54" y="80"/>
                  </a:lnTo>
                  <a:lnTo>
                    <a:pt x="73" y="80"/>
                  </a:lnTo>
                  <a:lnTo>
                    <a:pt x="92" y="80"/>
                  </a:lnTo>
                  <a:lnTo>
                    <a:pt x="113" y="78"/>
                  </a:lnTo>
                  <a:lnTo>
                    <a:pt x="132" y="76"/>
                  </a:lnTo>
                  <a:lnTo>
                    <a:pt x="152" y="76"/>
                  </a:lnTo>
                  <a:lnTo>
                    <a:pt x="172" y="75"/>
                  </a:lnTo>
                  <a:lnTo>
                    <a:pt x="191" y="73"/>
                  </a:lnTo>
                  <a:lnTo>
                    <a:pt x="212" y="72"/>
                  </a:lnTo>
                  <a:lnTo>
                    <a:pt x="230" y="68"/>
                  </a:lnTo>
                  <a:lnTo>
                    <a:pt x="247" y="66"/>
                  </a:lnTo>
                  <a:lnTo>
                    <a:pt x="264" y="64"/>
                  </a:lnTo>
                  <a:lnTo>
                    <a:pt x="279" y="63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7" name="Freeform 101"/>
            <p:cNvSpPr>
              <a:spLocks/>
            </p:cNvSpPr>
            <p:nvPr/>
          </p:nvSpPr>
          <p:spPr bwMode="auto">
            <a:xfrm>
              <a:off x="4142" y="3447"/>
              <a:ext cx="26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" y="19"/>
                </a:cxn>
                <a:cxn ang="0">
                  <a:pos x="26" y="19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26" h="19">
                  <a:moveTo>
                    <a:pt x="0" y="5"/>
                  </a:moveTo>
                  <a:lnTo>
                    <a:pt x="9" y="19"/>
                  </a:lnTo>
                  <a:lnTo>
                    <a:pt x="26" y="19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8" name="Freeform 102"/>
            <p:cNvSpPr>
              <a:spLocks/>
            </p:cNvSpPr>
            <p:nvPr/>
          </p:nvSpPr>
          <p:spPr bwMode="auto">
            <a:xfrm>
              <a:off x="4170" y="3444"/>
              <a:ext cx="28" cy="2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22"/>
                </a:cxn>
                <a:cxn ang="0">
                  <a:pos x="10" y="22"/>
                </a:cxn>
                <a:cxn ang="0">
                  <a:pos x="15" y="20"/>
                </a:cxn>
                <a:cxn ang="0">
                  <a:pos x="22" y="19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26" y="8"/>
                </a:cxn>
                <a:cxn ang="0">
                  <a:pos x="21" y="5"/>
                </a:cxn>
                <a:cxn ang="0">
                  <a:pos x="17" y="2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r" b="b"/>
              <a:pathLst>
                <a:path w="28" h="22">
                  <a:moveTo>
                    <a:pt x="2" y="3"/>
                  </a:moveTo>
                  <a:lnTo>
                    <a:pt x="7" y="22"/>
                  </a:lnTo>
                  <a:lnTo>
                    <a:pt x="10" y="22"/>
                  </a:lnTo>
                  <a:lnTo>
                    <a:pt x="15" y="20"/>
                  </a:lnTo>
                  <a:lnTo>
                    <a:pt x="22" y="19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26" y="8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39" name="Freeform 103"/>
            <p:cNvSpPr>
              <a:spLocks/>
            </p:cNvSpPr>
            <p:nvPr/>
          </p:nvSpPr>
          <p:spPr bwMode="auto">
            <a:xfrm>
              <a:off x="3476" y="3603"/>
              <a:ext cx="7" cy="7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1"/>
                </a:cxn>
                <a:cxn ang="0">
                  <a:pos x="6" y="31"/>
                </a:cxn>
                <a:cxn ang="0">
                  <a:pos x="7" y="57"/>
                </a:cxn>
                <a:cxn ang="0">
                  <a:pos x="6" y="74"/>
                </a:cxn>
                <a:cxn ang="0">
                  <a:pos x="4" y="69"/>
                </a:cxn>
                <a:cxn ang="0">
                  <a:pos x="1" y="41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7" h="74">
                  <a:moveTo>
                    <a:pt x="4" y="0"/>
                  </a:moveTo>
                  <a:lnTo>
                    <a:pt x="4" y="11"/>
                  </a:lnTo>
                  <a:lnTo>
                    <a:pt x="6" y="31"/>
                  </a:lnTo>
                  <a:lnTo>
                    <a:pt x="7" y="57"/>
                  </a:lnTo>
                  <a:lnTo>
                    <a:pt x="6" y="74"/>
                  </a:lnTo>
                  <a:lnTo>
                    <a:pt x="4" y="69"/>
                  </a:lnTo>
                  <a:lnTo>
                    <a:pt x="1" y="41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0" name="Freeform 104"/>
            <p:cNvSpPr>
              <a:spLocks/>
            </p:cNvSpPr>
            <p:nvPr/>
          </p:nvSpPr>
          <p:spPr bwMode="auto">
            <a:xfrm>
              <a:off x="3213" y="3557"/>
              <a:ext cx="8" cy="7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0"/>
                </a:cxn>
                <a:cxn ang="0">
                  <a:pos x="7" y="33"/>
                </a:cxn>
                <a:cxn ang="0">
                  <a:pos x="8" y="57"/>
                </a:cxn>
                <a:cxn ang="0">
                  <a:pos x="7" y="74"/>
                </a:cxn>
                <a:cxn ang="0">
                  <a:pos x="4" y="69"/>
                </a:cxn>
                <a:cxn ang="0">
                  <a:pos x="2" y="41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8" h="74">
                  <a:moveTo>
                    <a:pt x="5" y="0"/>
                  </a:moveTo>
                  <a:lnTo>
                    <a:pt x="5" y="10"/>
                  </a:lnTo>
                  <a:lnTo>
                    <a:pt x="7" y="33"/>
                  </a:lnTo>
                  <a:lnTo>
                    <a:pt x="8" y="57"/>
                  </a:lnTo>
                  <a:lnTo>
                    <a:pt x="7" y="74"/>
                  </a:lnTo>
                  <a:lnTo>
                    <a:pt x="4" y="69"/>
                  </a:lnTo>
                  <a:lnTo>
                    <a:pt x="2" y="41"/>
                  </a:lnTo>
                  <a:lnTo>
                    <a:pt x="1" y="14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1" name="Freeform 105"/>
            <p:cNvSpPr>
              <a:spLocks/>
            </p:cNvSpPr>
            <p:nvPr/>
          </p:nvSpPr>
          <p:spPr bwMode="auto">
            <a:xfrm>
              <a:off x="1667" y="3379"/>
              <a:ext cx="449" cy="111"/>
            </a:xfrm>
            <a:custGeom>
              <a:avLst/>
              <a:gdLst/>
              <a:ahLst/>
              <a:cxnLst>
                <a:cxn ang="0">
                  <a:pos x="449" y="111"/>
                </a:cxn>
                <a:cxn ang="0">
                  <a:pos x="444" y="110"/>
                </a:cxn>
                <a:cxn ang="0">
                  <a:pos x="430" y="108"/>
                </a:cxn>
                <a:cxn ang="0">
                  <a:pos x="408" y="102"/>
                </a:cxn>
                <a:cxn ang="0">
                  <a:pos x="382" y="98"/>
                </a:cxn>
                <a:cxn ang="0">
                  <a:pos x="355" y="90"/>
                </a:cxn>
                <a:cxn ang="0">
                  <a:pos x="327" y="85"/>
                </a:cxn>
                <a:cxn ang="0">
                  <a:pos x="303" y="79"/>
                </a:cxn>
                <a:cxn ang="0">
                  <a:pos x="283" y="73"/>
                </a:cxn>
                <a:cxn ang="0">
                  <a:pos x="261" y="67"/>
                </a:cxn>
                <a:cxn ang="0">
                  <a:pos x="231" y="56"/>
                </a:cxn>
                <a:cxn ang="0">
                  <a:pos x="197" y="44"/>
                </a:cxn>
                <a:cxn ang="0">
                  <a:pos x="163" y="32"/>
                </a:cxn>
                <a:cxn ang="0">
                  <a:pos x="128" y="22"/>
                </a:cxn>
                <a:cxn ang="0">
                  <a:pos x="99" y="12"/>
                </a:cxn>
                <a:cxn ang="0">
                  <a:pos x="79" y="5"/>
                </a:cxn>
                <a:cxn ang="0">
                  <a:pos x="69" y="3"/>
                </a:cxn>
                <a:cxn ang="0">
                  <a:pos x="67" y="3"/>
                </a:cxn>
                <a:cxn ang="0">
                  <a:pos x="61" y="1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7" y="1"/>
                </a:cxn>
                <a:cxn ang="0">
                  <a:pos x="14" y="5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8" y="8"/>
                </a:cxn>
                <a:cxn ang="0">
                  <a:pos x="16" y="6"/>
                </a:cxn>
                <a:cxn ang="0">
                  <a:pos x="27" y="5"/>
                </a:cxn>
                <a:cxn ang="0">
                  <a:pos x="38" y="5"/>
                </a:cxn>
                <a:cxn ang="0">
                  <a:pos x="48" y="3"/>
                </a:cxn>
                <a:cxn ang="0">
                  <a:pos x="56" y="3"/>
                </a:cxn>
                <a:cxn ang="0">
                  <a:pos x="61" y="5"/>
                </a:cxn>
                <a:cxn ang="0">
                  <a:pos x="65" y="6"/>
                </a:cxn>
                <a:cxn ang="0">
                  <a:pos x="74" y="10"/>
                </a:cxn>
                <a:cxn ang="0">
                  <a:pos x="85" y="13"/>
                </a:cxn>
                <a:cxn ang="0">
                  <a:pos x="99" y="18"/>
                </a:cxn>
                <a:cxn ang="0">
                  <a:pos x="116" y="24"/>
                </a:cxn>
                <a:cxn ang="0">
                  <a:pos x="135" y="30"/>
                </a:cxn>
                <a:cxn ang="0">
                  <a:pos x="155" y="38"/>
                </a:cxn>
                <a:cxn ang="0">
                  <a:pos x="175" y="44"/>
                </a:cxn>
                <a:cxn ang="0">
                  <a:pos x="195" y="49"/>
                </a:cxn>
                <a:cxn ang="0">
                  <a:pos x="214" y="56"/>
                </a:cxn>
                <a:cxn ang="0">
                  <a:pos x="234" y="63"/>
                </a:cxn>
                <a:cxn ang="0">
                  <a:pos x="250" y="68"/>
                </a:cxn>
                <a:cxn ang="0">
                  <a:pos x="263" y="72"/>
                </a:cxn>
                <a:cxn ang="0">
                  <a:pos x="273" y="75"/>
                </a:cxn>
                <a:cxn ang="0">
                  <a:pos x="280" y="79"/>
                </a:cxn>
                <a:cxn ang="0">
                  <a:pos x="283" y="79"/>
                </a:cxn>
                <a:cxn ang="0">
                  <a:pos x="289" y="81"/>
                </a:cxn>
                <a:cxn ang="0">
                  <a:pos x="306" y="84"/>
                </a:cxn>
                <a:cxn ang="0">
                  <a:pos x="330" y="90"/>
                </a:cxn>
                <a:cxn ang="0">
                  <a:pos x="359" y="98"/>
                </a:cxn>
                <a:cxn ang="0">
                  <a:pos x="387" y="102"/>
                </a:cxn>
                <a:cxn ang="0">
                  <a:pos x="415" y="108"/>
                </a:cxn>
                <a:cxn ang="0">
                  <a:pos x="436" y="111"/>
                </a:cxn>
                <a:cxn ang="0">
                  <a:pos x="449" y="111"/>
                </a:cxn>
              </a:cxnLst>
              <a:rect l="0" t="0" r="r" b="b"/>
              <a:pathLst>
                <a:path w="449" h="111">
                  <a:moveTo>
                    <a:pt x="449" y="111"/>
                  </a:moveTo>
                  <a:lnTo>
                    <a:pt x="444" y="110"/>
                  </a:lnTo>
                  <a:lnTo>
                    <a:pt x="430" y="108"/>
                  </a:lnTo>
                  <a:lnTo>
                    <a:pt x="408" y="102"/>
                  </a:lnTo>
                  <a:lnTo>
                    <a:pt x="382" y="98"/>
                  </a:lnTo>
                  <a:lnTo>
                    <a:pt x="355" y="90"/>
                  </a:lnTo>
                  <a:lnTo>
                    <a:pt x="327" y="85"/>
                  </a:lnTo>
                  <a:lnTo>
                    <a:pt x="303" y="79"/>
                  </a:lnTo>
                  <a:lnTo>
                    <a:pt x="283" y="73"/>
                  </a:lnTo>
                  <a:lnTo>
                    <a:pt x="261" y="67"/>
                  </a:lnTo>
                  <a:lnTo>
                    <a:pt x="231" y="56"/>
                  </a:lnTo>
                  <a:lnTo>
                    <a:pt x="197" y="44"/>
                  </a:lnTo>
                  <a:lnTo>
                    <a:pt x="163" y="32"/>
                  </a:lnTo>
                  <a:lnTo>
                    <a:pt x="128" y="22"/>
                  </a:lnTo>
                  <a:lnTo>
                    <a:pt x="99" y="12"/>
                  </a:lnTo>
                  <a:lnTo>
                    <a:pt x="79" y="5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8" y="8"/>
                  </a:lnTo>
                  <a:lnTo>
                    <a:pt x="16" y="6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1" y="5"/>
                  </a:lnTo>
                  <a:lnTo>
                    <a:pt x="65" y="6"/>
                  </a:lnTo>
                  <a:lnTo>
                    <a:pt x="74" y="10"/>
                  </a:lnTo>
                  <a:lnTo>
                    <a:pt x="85" y="13"/>
                  </a:lnTo>
                  <a:lnTo>
                    <a:pt x="99" y="18"/>
                  </a:lnTo>
                  <a:lnTo>
                    <a:pt x="116" y="24"/>
                  </a:lnTo>
                  <a:lnTo>
                    <a:pt x="135" y="30"/>
                  </a:lnTo>
                  <a:lnTo>
                    <a:pt x="155" y="38"/>
                  </a:lnTo>
                  <a:lnTo>
                    <a:pt x="175" y="44"/>
                  </a:lnTo>
                  <a:lnTo>
                    <a:pt x="195" y="49"/>
                  </a:lnTo>
                  <a:lnTo>
                    <a:pt x="214" y="56"/>
                  </a:lnTo>
                  <a:lnTo>
                    <a:pt x="234" y="63"/>
                  </a:lnTo>
                  <a:lnTo>
                    <a:pt x="250" y="68"/>
                  </a:lnTo>
                  <a:lnTo>
                    <a:pt x="263" y="72"/>
                  </a:lnTo>
                  <a:lnTo>
                    <a:pt x="273" y="75"/>
                  </a:lnTo>
                  <a:lnTo>
                    <a:pt x="280" y="79"/>
                  </a:lnTo>
                  <a:lnTo>
                    <a:pt x="283" y="79"/>
                  </a:lnTo>
                  <a:lnTo>
                    <a:pt x="289" y="81"/>
                  </a:lnTo>
                  <a:lnTo>
                    <a:pt x="306" y="84"/>
                  </a:lnTo>
                  <a:lnTo>
                    <a:pt x="330" y="90"/>
                  </a:lnTo>
                  <a:lnTo>
                    <a:pt x="359" y="98"/>
                  </a:lnTo>
                  <a:lnTo>
                    <a:pt x="387" y="102"/>
                  </a:lnTo>
                  <a:lnTo>
                    <a:pt x="415" y="108"/>
                  </a:lnTo>
                  <a:lnTo>
                    <a:pt x="436" y="111"/>
                  </a:lnTo>
                  <a:lnTo>
                    <a:pt x="449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2" name="Freeform 106"/>
            <p:cNvSpPr>
              <a:spLocks/>
            </p:cNvSpPr>
            <p:nvPr/>
          </p:nvSpPr>
          <p:spPr bwMode="auto">
            <a:xfrm>
              <a:off x="1846" y="2941"/>
              <a:ext cx="174" cy="501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155" y="448"/>
                </a:cxn>
                <a:cxn ang="0">
                  <a:pos x="174" y="50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64" y="7"/>
                </a:cxn>
              </a:cxnLst>
              <a:rect l="0" t="0" r="r" b="b"/>
              <a:pathLst>
                <a:path w="174" h="501">
                  <a:moveTo>
                    <a:pt x="64" y="7"/>
                  </a:moveTo>
                  <a:lnTo>
                    <a:pt x="155" y="448"/>
                  </a:lnTo>
                  <a:lnTo>
                    <a:pt x="174" y="50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3" name="Freeform 107"/>
            <p:cNvSpPr>
              <a:spLocks/>
            </p:cNvSpPr>
            <p:nvPr/>
          </p:nvSpPr>
          <p:spPr bwMode="auto">
            <a:xfrm>
              <a:off x="384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4" name="Freeform 108"/>
            <p:cNvSpPr>
              <a:spLocks/>
            </p:cNvSpPr>
            <p:nvPr/>
          </p:nvSpPr>
          <p:spPr bwMode="auto">
            <a:xfrm>
              <a:off x="3814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5" name="Freeform 109"/>
            <p:cNvSpPr>
              <a:spLocks/>
            </p:cNvSpPr>
            <p:nvPr/>
          </p:nvSpPr>
          <p:spPr bwMode="auto">
            <a:xfrm>
              <a:off x="3783" y="3477"/>
              <a:ext cx="18" cy="32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10" y="32"/>
                </a:cxn>
              </a:cxnLst>
              <a:rect l="0" t="0" r="r" b="b"/>
              <a:pathLst>
                <a:path w="18" h="32">
                  <a:moveTo>
                    <a:pt x="10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6" name="Freeform 110"/>
            <p:cNvSpPr>
              <a:spLocks/>
            </p:cNvSpPr>
            <p:nvPr/>
          </p:nvSpPr>
          <p:spPr bwMode="auto">
            <a:xfrm>
              <a:off x="3753" y="3477"/>
              <a:ext cx="18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8" y="22"/>
                </a:cxn>
                <a:cxn ang="0">
                  <a:pos x="18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8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8" y="2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7" name="Freeform 111"/>
            <p:cNvSpPr>
              <a:spLocks/>
            </p:cNvSpPr>
            <p:nvPr/>
          </p:nvSpPr>
          <p:spPr bwMode="auto">
            <a:xfrm>
              <a:off x="372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8" name="Freeform 112"/>
            <p:cNvSpPr>
              <a:spLocks/>
            </p:cNvSpPr>
            <p:nvPr/>
          </p:nvSpPr>
          <p:spPr bwMode="auto">
            <a:xfrm>
              <a:off x="369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49" name="Freeform 113"/>
            <p:cNvSpPr>
              <a:spLocks/>
            </p:cNvSpPr>
            <p:nvPr/>
          </p:nvSpPr>
          <p:spPr bwMode="auto">
            <a:xfrm>
              <a:off x="366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0" name="Freeform 114"/>
            <p:cNvSpPr>
              <a:spLocks/>
            </p:cNvSpPr>
            <p:nvPr/>
          </p:nvSpPr>
          <p:spPr bwMode="auto">
            <a:xfrm>
              <a:off x="363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1" name="Freeform 115"/>
            <p:cNvSpPr>
              <a:spLocks/>
            </p:cNvSpPr>
            <p:nvPr/>
          </p:nvSpPr>
          <p:spPr bwMode="auto">
            <a:xfrm>
              <a:off x="36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2" name="Freeform 116"/>
            <p:cNvSpPr>
              <a:spLocks/>
            </p:cNvSpPr>
            <p:nvPr/>
          </p:nvSpPr>
          <p:spPr bwMode="auto">
            <a:xfrm>
              <a:off x="35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3" name="Freeform 117"/>
            <p:cNvSpPr>
              <a:spLocks/>
            </p:cNvSpPr>
            <p:nvPr/>
          </p:nvSpPr>
          <p:spPr bwMode="auto">
            <a:xfrm>
              <a:off x="35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4" name="Freeform 118"/>
            <p:cNvSpPr>
              <a:spLocks/>
            </p:cNvSpPr>
            <p:nvPr/>
          </p:nvSpPr>
          <p:spPr bwMode="auto">
            <a:xfrm>
              <a:off x="35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5" name="Freeform 119"/>
            <p:cNvSpPr>
              <a:spLocks/>
            </p:cNvSpPr>
            <p:nvPr/>
          </p:nvSpPr>
          <p:spPr bwMode="auto">
            <a:xfrm>
              <a:off x="34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6" name="Freeform 120"/>
            <p:cNvSpPr>
              <a:spLocks/>
            </p:cNvSpPr>
            <p:nvPr/>
          </p:nvSpPr>
          <p:spPr bwMode="auto">
            <a:xfrm>
              <a:off x="34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7" name="Freeform 121"/>
            <p:cNvSpPr>
              <a:spLocks/>
            </p:cNvSpPr>
            <p:nvPr/>
          </p:nvSpPr>
          <p:spPr bwMode="auto">
            <a:xfrm>
              <a:off x="34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8" name="Freeform 122"/>
            <p:cNvSpPr>
              <a:spLocks/>
            </p:cNvSpPr>
            <p:nvPr/>
          </p:nvSpPr>
          <p:spPr bwMode="auto">
            <a:xfrm>
              <a:off x="33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59" name="Freeform 123"/>
            <p:cNvSpPr>
              <a:spLocks/>
            </p:cNvSpPr>
            <p:nvPr/>
          </p:nvSpPr>
          <p:spPr bwMode="auto">
            <a:xfrm>
              <a:off x="3362" y="3477"/>
              <a:ext cx="17" cy="32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9" y="32"/>
                </a:cxn>
              </a:cxnLst>
              <a:rect l="0" t="0" r="r" b="b"/>
              <a:pathLst>
                <a:path w="17" h="32">
                  <a:moveTo>
                    <a:pt x="9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0" name="Freeform 124"/>
            <p:cNvSpPr>
              <a:spLocks/>
            </p:cNvSpPr>
            <p:nvPr/>
          </p:nvSpPr>
          <p:spPr bwMode="auto">
            <a:xfrm>
              <a:off x="3333" y="3477"/>
              <a:ext cx="16" cy="32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32"/>
                </a:cxn>
                <a:cxn ang="0">
                  <a:pos x="7" y="32"/>
                </a:cxn>
              </a:cxnLst>
              <a:rect l="0" t="0" r="r" b="b"/>
              <a:pathLst>
                <a:path w="16" h="32">
                  <a:moveTo>
                    <a:pt x="7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32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1" name="Freeform 125"/>
            <p:cNvSpPr>
              <a:spLocks/>
            </p:cNvSpPr>
            <p:nvPr/>
          </p:nvSpPr>
          <p:spPr bwMode="auto">
            <a:xfrm>
              <a:off x="3303" y="3477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2"/>
                </a:cxn>
                <a:cxn ang="0">
                  <a:pos x="15" y="29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12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2" name="Freeform 126"/>
            <p:cNvSpPr>
              <a:spLocks/>
            </p:cNvSpPr>
            <p:nvPr/>
          </p:nvSpPr>
          <p:spPr bwMode="auto">
            <a:xfrm>
              <a:off x="327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3" name="Freeform 127"/>
            <p:cNvSpPr>
              <a:spLocks/>
            </p:cNvSpPr>
            <p:nvPr/>
          </p:nvSpPr>
          <p:spPr bwMode="auto">
            <a:xfrm>
              <a:off x="324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4" name="Freeform 128"/>
            <p:cNvSpPr>
              <a:spLocks/>
            </p:cNvSpPr>
            <p:nvPr/>
          </p:nvSpPr>
          <p:spPr bwMode="auto">
            <a:xfrm>
              <a:off x="321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2"/>
                </a:cxn>
                <a:cxn ang="0">
                  <a:pos x="15" y="29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2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5" name="Freeform 129"/>
            <p:cNvSpPr>
              <a:spLocks/>
            </p:cNvSpPr>
            <p:nvPr/>
          </p:nvSpPr>
          <p:spPr bwMode="auto">
            <a:xfrm>
              <a:off x="318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6" name="Freeform 130"/>
            <p:cNvSpPr>
              <a:spLocks/>
            </p:cNvSpPr>
            <p:nvPr/>
          </p:nvSpPr>
          <p:spPr bwMode="auto">
            <a:xfrm>
              <a:off x="315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7" name="Freeform 131"/>
            <p:cNvSpPr>
              <a:spLocks/>
            </p:cNvSpPr>
            <p:nvPr/>
          </p:nvSpPr>
          <p:spPr bwMode="auto">
            <a:xfrm>
              <a:off x="312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3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8" name="Freeform 132"/>
            <p:cNvSpPr>
              <a:spLocks/>
            </p:cNvSpPr>
            <p:nvPr/>
          </p:nvSpPr>
          <p:spPr bwMode="auto">
            <a:xfrm>
              <a:off x="3093" y="3477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2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6" y="22"/>
                </a:cxn>
                <a:cxn ang="0">
                  <a:pos x="16" y="12"/>
                </a:cxn>
                <a:cxn ang="0">
                  <a:pos x="15" y="6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2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69" name="Freeform 133"/>
            <p:cNvSpPr>
              <a:spLocks/>
            </p:cNvSpPr>
            <p:nvPr/>
          </p:nvSpPr>
          <p:spPr bwMode="auto">
            <a:xfrm>
              <a:off x="250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0" name="Freeform 134"/>
            <p:cNvSpPr>
              <a:spLocks/>
            </p:cNvSpPr>
            <p:nvPr/>
          </p:nvSpPr>
          <p:spPr bwMode="auto">
            <a:xfrm>
              <a:off x="247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1" name="Freeform 135"/>
            <p:cNvSpPr>
              <a:spLocks/>
            </p:cNvSpPr>
            <p:nvPr/>
          </p:nvSpPr>
          <p:spPr bwMode="auto">
            <a:xfrm>
              <a:off x="244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3" y="31"/>
                </a:cxn>
                <a:cxn ang="0">
                  <a:pos x="15" y="29"/>
                </a:cxn>
                <a:cxn ang="0">
                  <a:pos x="17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3" y="31"/>
                  </a:lnTo>
                  <a:lnTo>
                    <a:pt x="15" y="29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2" name="Freeform 136"/>
            <p:cNvSpPr>
              <a:spLocks/>
            </p:cNvSpPr>
            <p:nvPr/>
          </p:nvSpPr>
          <p:spPr bwMode="auto">
            <a:xfrm>
              <a:off x="2412" y="3492"/>
              <a:ext cx="17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4" y="29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0"/>
                </a:cxn>
                <a:cxn ang="0">
                  <a:pos x="15" y="7"/>
                </a:cxn>
                <a:cxn ang="0">
                  <a:pos x="14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</a:cxnLst>
              <a:rect l="0" t="0" r="r" b="b"/>
              <a:pathLst>
                <a:path w="17" h="32">
                  <a:moveTo>
                    <a:pt x="8" y="32"/>
                  </a:moveTo>
                  <a:lnTo>
                    <a:pt x="11" y="31"/>
                  </a:lnTo>
                  <a:lnTo>
                    <a:pt x="14" y="29"/>
                  </a:lnTo>
                  <a:lnTo>
                    <a:pt x="15" y="26"/>
                  </a:lnTo>
                  <a:lnTo>
                    <a:pt x="17" y="23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3" name="Freeform 137"/>
            <p:cNvSpPr>
              <a:spLocks/>
            </p:cNvSpPr>
            <p:nvPr/>
          </p:nvSpPr>
          <p:spPr bwMode="auto">
            <a:xfrm>
              <a:off x="238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4" name="Freeform 138"/>
            <p:cNvSpPr>
              <a:spLocks/>
            </p:cNvSpPr>
            <p:nvPr/>
          </p:nvSpPr>
          <p:spPr bwMode="auto">
            <a:xfrm>
              <a:off x="2352" y="3492"/>
              <a:ext cx="16" cy="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1" y="31"/>
                </a:cxn>
                <a:cxn ang="0">
                  <a:pos x="13" y="29"/>
                </a:cxn>
                <a:cxn ang="0">
                  <a:pos x="15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5" y="7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5" y="31"/>
                </a:cxn>
                <a:cxn ang="0">
                  <a:pos x="8" y="32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11" y="31"/>
                  </a:lnTo>
                  <a:lnTo>
                    <a:pt x="13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5" name="Freeform 139"/>
            <p:cNvSpPr>
              <a:spLocks/>
            </p:cNvSpPr>
            <p:nvPr/>
          </p:nvSpPr>
          <p:spPr bwMode="auto">
            <a:xfrm>
              <a:off x="2562" y="3497"/>
              <a:ext cx="18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8" y="27"/>
                </a:cxn>
                <a:cxn ang="0">
                  <a:pos x="12" y="26"/>
                </a:cxn>
                <a:cxn ang="0">
                  <a:pos x="15" y="24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5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18" h="27">
                  <a:moveTo>
                    <a:pt x="3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076" name="Freeform 140"/>
            <p:cNvSpPr>
              <a:spLocks/>
            </p:cNvSpPr>
            <p:nvPr/>
          </p:nvSpPr>
          <p:spPr bwMode="auto">
            <a:xfrm>
              <a:off x="2532" y="3492"/>
              <a:ext cx="16" cy="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8" y="32"/>
                </a:cxn>
                <a:cxn ang="0">
                  <a:pos x="12" y="31"/>
                </a:cxn>
                <a:cxn ang="0">
                  <a:pos x="15" y="29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6" y="10"/>
                </a:cxn>
                <a:cxn ang="0">
                  <a:pos x="16" y="7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8" y="0"/>
                </a:cxn>
              </a:cxnLst>
              <a:rect l="0" t="0" r="r" b="b"/>
              <a:pathLst>
                <a:path w="16" h="32">
                  <a:moveTo>
                    <a:pt x="8" y="0"/>
                  </a:moveTo>
                  <a:lnTo>
                    <a:pt x="6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12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885113" y="2420938"/>
            <a:ext cx="287337" cy="2873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55650" y="5661025"/>
            <a:ext cx="287338" cy="288925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1331913" y="476250"/>
            <a:ext cx="287337" cy="2873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39951" name="Picture 15" descr="CAR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275" y="4076700"/>
            <a:ext cx="30257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20" descr="BOIENG AUTRICHE DROI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19164">
            <a:off x="7524750" y="2349500"/>
            <a:ext cx="1003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Picture 21" descr="BOEING ESPAGN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882902">
            <a:off x="350044" y="5580857"/>
            <a:ext cx="9810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Picture 23" descr="BOEING FRANCE ANGLAI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806807">
            <a:off x="1042988" y="404813"/>
            <a:ext cx="865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AutoShape 10"/>
          <p:cNvSpPr>
            <a:spLocks noChangeArrowheads="1"/>
          </p:cNvSpPr>
          <p:nvPr/>
        </p:nvSpPr>
        <p:spPr bwMode="auto">
          <a:xfrm rot="-566258">
            <a:off x="3132138" y="1628775"/>
            <a:ext cx="647700" cy="5762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6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6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6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20231E-7 L 0.51181 -0.79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3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9 0.00069 L 0.25712 -0.508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2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6 7.40741E-7 L -0.47222 -0.075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3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156 -0.0104 L 0.21024 0.172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643182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Elèves participants : 60 avec leurs familles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FFC000"/>
                </a:solidFill>
              </a:rPr>
              <a:t>Coordination du PowerPoint : Danielle </a:t>
            </a:r>
            <a:r>
              <a:rPr lang="fr-FR" b="1" dirty="0" err="1" smtClean="0">
                <a:solidFill>
                  <a:srgbClr val="FFC000"/>
                </a:solidFill>
              </a:rPr>
              <a:t>Lavollée</a:t>
            </a:r>
            <a:r>
              <a:rPr lang="fr-FR" b="1" dirty="0" smtClean="0">
                <a:solidFill>
                  <a:srgbClr val="FFC000"/>
                </a:solidFill>
              </a:rPr>
              <a:t> (professeur d’allemand</a:t>
            </a: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371475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Soutien technique : Sté CJSC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771775" y="549275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chemeClr val="tx2"/>
                </a:solidFill>
                <a:latin typeface="Alba" pitchFamily="2" charset="0"/>
              </a:rPr>
              <a:t>L’école d’accueil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14414" y="5786454"/>
            <a:ext cx="7067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lba" pitchFamily="2" charset="0"/>
              </a:rPr>
              <a:t>L’Institution </a:t>
            </a:r>
            <a:r>
              <a:rPr lang="fr-FR" sz="2400" dirty="0">
                <a:latin typeface="Alba" pitchFamily="2" charset="0"/>
              </a:rPr>
              <a:t>du </a:t>
            </a:r>
            <a:r>
              <a:rPr lang="fr-FR" sz="2400" dirty="0" smtClean="0">
                <a:latin typeface="Alba" pitchFamily="2" charset="0"/>
              </a:rPr>
              <a:t>Sacré-Cœur </a:t>
            </a:r>
            <a:r>
              <a:rPr lang="fr-FR" sz="2400" dirty="0">
                <a:latin typeface="Alba" pitchFamily="2" charset="0"/>
              </a:rPr>
              <a:t>compte 1400 élèves et 95 professeurs</a:t>
            </a:r>
          </a:p>
        </p:txBody>
      </p: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0" y="1916113"/>
            <a:ext cx="9144000" cy="3500437"/>
            <a:chOff x="0" y="1570"/>
            <a:chExt cx="5760" cy="2205"/>
          </a:xfrm>
        </p:grpSpPr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>
              <a:off x="0" y="1570"/>
              <a:ext cx="5760" cy="2205"/>
              <a:chOff x="0" y="2115"/>
              <a:chExt cx="5760" cy="2205"/>
            </a:xfrm>
          </p:grpSpPr>
          <p:grpSp>
            <p:nvGrpSpPr>
              <p:cNvPr id="28692" name="Group 20"/>
              <p:cNvGrpSpPr>
                <a:grpSpLocks/>
              </p:cNvGrpSpPr>
              <p:nvPr/>
            </p:nvGrpSpPr>
            <p:grpSpPr bwMode="auto">
              <a:xfrm>
                <a:off x="0" y="2115"/>
                <a:ext cx="5760" cy="2205"/>
                <a:chOff x="0" y="2115"/>
                <a:chExt cx="5760" cy="2205"/>
              </a:xfrm>
            </p:grpSpPr>
            <p:pic>
              <p:nvPicPr>
                <p:cNvPr id="28689" name="Picture 17" descr="carte isc 2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0" y="2115"/>
                  <a:ext cx="5760" cy="220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8690" name="Picture 18" descr="LOUPE TRANSPARENTE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655" y="2614"/>
                  <a:ext cx="681" cy="36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8691" name="Picture 19" descr="LOUPE TRANSPARENTE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rot="10800000">
                <a:off x="1927" y="3339"/>
                <a:ext cx="952" cy="363"/>
              </a:xfrm>
              <a:prstGeom prst="rect">
                <a:avLst/>
              </a:prstGeom>
              <a:noFill/>
            </p:spPr>
          </p:pic>
        </p:grpSp>
        <p:pic>
          <p:nvPicPr>
            <p:cNvPr id="28694" name="Picture 22" descr="LOUPE TRANSPARENTE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107" y="2386"/>
              <a:ext cx="816" cy="3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>
                <a:latin typeface="Alba" pitchFamily="2" charset="0"/>
              </a:rPr>
              <a:t>Programme de la rencontre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97887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fr-FR"/>
              <a:t> </a:t>
            </a:r>
            <a:r>
              <a:rPr lang="fr-FR" sz="2800">
                <a:latin typeface="Alba" pitchFamily="2" charset="0"/>
              </a:rPr>
              <a:t>Mercredi 6 octobre : arrivée des délégations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Alba" pitchFamily="2" charset="0"/>
              </a:rPr>
              <a:t> Jeudi 7 octobre : à l’école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Alba" pitchFamily="2" charset="0"/>
              </a:rPr>
              <a:t> Vendredi 8 octobre : Paris avec les élèves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Alba" pitchFamily="2" charset="0"/>
              </a:rPr>
              <a:t> Samedi 9 octobre : sortie pour les professeurs</a:t>
            </a:r>
          </a:p>
          <a:p>
            <a:pPr>
              <a:buFontTx/>
              <a:buBlip>
                <a:blip r:embed="rId2"/>
              </a:buBlip>
            </a:pPr>
            <a:r>
              <a:rPr lang="fr-FR" sz="2800">
                <a:latin typeface="Alba" pitchFamily="2" charset="0"/>
              </a:rPr>
              <a:t> Dimanche 10 octobre : départ des délégations</a:t>
            </a:r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WordArt 10" descr="ACCUEIL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48958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Mercredi 6 octobre</a:t>
            </a:r>
          </a:p>
        </p:txBody>
      </p:sp>
      <p:pic>
        <p:nvPicPr>
          <p:cNvPr id="9229" name="Picture 13" descr="ACCUEIL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124075" y="2349500"/>
            <a:ext cx="4978400" cy="3733800"/>
          </a:xfrm>
          <a:noFill/>
          <a:ln/>
        </p:spPr>
      </p:pic>
      <p:pic>
        <p:nvPicPr>
          <p:cNvPr id="9230" name="Picture 14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333375"/>
            <a:ext cx="8229600" cy="574675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Arrivée des délégations</a:t>
            </a:r>
          </a:p>
        </p:txBody>
      </p:sp>
      <p:pic>
        <p:nvPicPr>
          <p:cNvPr id="10263" name="Picture 23" descr="Accueil 3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16013" y="1484313"/>
            <a:ext cx="6578600" cy="4933950"/>
          </a:xfrm>
          <a:noFill/>
          <a:ln/>
          <a:effectLst>
            <a:outerShdw dist="107763" dir="2700000" algn="ctr" rotWithShape="0">
              <a:srgbClr val="CC9900">
                <a:alpha val="50000"/>
              </a:srgbClr>
            </a:outerShdw>
          </a:effectLst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 descr="ACCUEIL"/>
          <p:cNvSpPr>
            <a:spLocks noChangeArrowheads="1" noChangeShapeType="1" noTextEdit="1"/>
          </p:cNvSpPr>
          <p:nvPr/>
        </p:nvSpPr>
        <p:spPr bwMode="auto">
          <a:xfrm>
            <a:off x="2339975" y="836613"/>
            <a:ext cx="45370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lba Super"/>
              </a:rPr>
              <a:t>Jeudi 7 octobre</a:t>
            </a:r>
          </a:p>
        </p:txBody>
      </p:sp>
      <p:pic>
        <p:nvPicPr>
          <p:cNvPr id="53252" name="Picture 4" descr="ACCU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23495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Afficher les détail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724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fr-FR" sz="3200">
                <a:latin typeface="Alba" pitchFamily="2" charset="0"/>
              </a:rPr>
              <a:t>Accueil à l’école</a:t>
            </a:r>
            <a:r>
              <a:rPr lang="fr-FR"/>
              <a:t> </a:t>
            </a:r>
          </a:p>
        </p:txBody>
      </p:sp>
      <p:pic>
        <p:nvPicPr>
          <p:cNvPr id="11290" name="Picture 26" descr="Ima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-6000" contrast="-6000"/>
          </a:blip>
          <a:srcRect/>
          <a:stretch>
            <a:fillRect/>
          </a:stretch>
        </p:blipFill>
        <p:spPr>
          <a:xfrm rot="21413954">
            <a:off x="1835150" y="1196975"/>
            <a:ext cx="4183063" cy="2185988"/>
          </a:xfrm>
          <a:noFill/>
          <a:ln/>
        </p:spPr>
      </p:pic>
      <p:pic>
        <p:nvPicPr>
          <p:cNvPr id="11298" name="Picture 34" descr="Imag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>
          <a:xfrm rot="616545">
            <a:off x="2771775" y="3573463"/>
            <a:ext cx="3849688" cy="2889250"/>
          </a:xfrm>
          <a:noFill/>
          <a:ln/>
        </p:spPr>
      </p:pic>
      <p:pic>
        <p:nvPicPr>
          <p:cNvPr id="11299" name="Picture 35" descr="Image1"/>
          <p:cNvPicPr>
            <a:picLocks noChangeAspect="1" noChangeArrowheads="1"/>
          </p:cNvPicPr>
          <p:nvPr/>
        </p:nvPicPr>
        <p:blipFill>
          <a:blip r:embed="rId4" cstate="screen"/>
          <a:srcRect l="9984" r="13365"/>
          <a:stretch>
            <a:fillRect/>
          </a:stretch>
        </p:blipFill>
        <p:spPr bwMode="auto">
          <a:xfrm>
            <a:off x="6048375" y="1700213"/>
            <a:ext cx="3095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6" descr="guitar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284538"/>
            <a:ext cx="2838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274</Words>
  <Application>Microsoft Office PowerPoint</Application>
  <PresentationFormat>Affichage à l'écran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Modèle par défaut</vt:lpstr>
      <vt:lpstr>Diapositive 1</vt:lpstr>
      <vt:lpstr>Le projet et ses partenaires</vt:lpstr>
      <vt:lpstr>Diapositive 3</vt:lpstr>
      <vt:lpstr>Diapositive 4</vt:lpstr>
      <vt:lpstr>Programme de la rencontre</vt:lpstr>
      <vt:lpstr>Diapositive 6</vt:lpstr>
      <vt:lpstr>Arrivée des délégations</vt:lpstr>
      <vt:lpstr>Diapositive 8</vt:lpstr>
      <vt:lpstr>Accueil à l’école </vt:lpstr>
      <vt:lpstr>Les différentes délégations présentent leurs écoles</vt:lpstr>
      <vt:lpstr>Diapositive 11</vt:lpstr>
      <vt:lpstr>Les élèves participent aux cours</vt:lpstr>
      <vt:lpstr>Diapositive 13</vt:lpstr>
      <vt:lpstr> et se retrouvent pendant les récréations</vt:lpstr>
      <vt:lpstr>Réunion de projet pour les professeurs</vt:lpstr>
      <vt:lpstr>Diapositive 16</vt:lpstr>
      <vt:lpstr>Diapositive 17</vt:lpstr>
      <vt:lpstr>Sortie à Paris</vt:lpstr>
      <vt:lpstr>Diapositive 19</vt:lpstr>
      <vt:lpstr>Diapositive 20</vt:lpstr>
      <vt:lpstr>Diapositive 21</vt:lpstr>
      <vt:lpstr>Diapositive 22</vt:lpstr>
      <vt:lpstr>Diapositive 23</vt:lpstr>
      <vt:lpstr>Les professeurs se promènent à Versailles</vt:lpstr>
      <vt:lpstr>Diapositive 25</vt:lpstr>
      <vt:lpstr>Départ des délégations</vt:lpstr>
      <vt:lpstr>Au revoir !!!</vt:lpstr>
      <vt:lpstr>Diapositive 28</vt:lpstr>
      <vt:lpstr>Diapositive 29</vt:lpstr>
      <vt:lpstr>Diapositive 30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94</cp:revision>
  <dcterms:created xsi:type="dcterms:W3CDTF">2010-07-09T16:13:30Z</dcterms:created>
  <dcterms:modified xsi:type="dcterms:W3CDTF">2011-09-28T12:25:53Z</dcterms:modified>
</cp:coreProperties>
</file>