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18/06/2013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Going</a:t>
            </a:r>
            <a:r>
              <a:rPr lang="fr-FR" dirty="0" smtClean="0"/>
              <a:t> for Gold Project meeting</a:t>
            </a:r>
            <a:br>
              <a:rPr lang="fr-FR" dirty="0" smtClean="0"/>
            </a:br>
            <a:r>
              <a:rPr lang="fr-FR" dirty="0" err="1" smtClean="0"/>
              <a:t>June</a:t>
            </a:r>
            <a:r>
              <a:rPr lang="fr-FR" dirty="0" smtClean="0"/>
              <a:t> 2012, 9th – 14th</a:t>
            </a:r>
            <a:br>
              <a:rPr lang="fr-FR" dirty="0" smtClean="0"/>
            </a:br>
            <a:r>
              <a:rPr lang="fr-FR" i="1" dirty="0" smtClean="0"/>
              <a:t>Our </a:t>
            </a:r>
            <a:r>
              <a:rPr lang="fr-FR" i="1" dirty="0" err="1" smtClean="0"/>
              <a:t>olympic</a:t>
            </a:r>
            <a:r>
              <a:rPr lang="fr-FR" i="1" dirty="0" smtClean="0"/>
              <a:t> </a:t>
            </a:r>
            <a:r>
              <a:rPr lang="fr-FR" i="1" dirty="0" err="1" smtClean="0"/>
              <a:t>hopes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0" y="3548608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 smtClean="0"/>
              <a:t>Braunton</a:t>
            </a:r>
            <a:r>
              <a:rPr lang="fr-FR" sz="3200" dirty="0" smtClean="0"/>
              <a:t>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and </a:t>
            </a:r>
            <a:r>
              <a:rPr lang="fr-FR" sz="3200" dirty="0" err="1" smtClean="0"/>
              <a:t>Community</a:t>
            </a:r>
            <a:r>
              <a:rPr lang="fr-FR" sz="3200" dirty="0" smtClean="0"/>
              <a:t> </a:t>
            </a:r>
            <a:r>
              <a:rPr lang="fr-FR" sz="3200" dirty="0" err="1" smtClean="0"/>
              <a:t>College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/>
              <a:t>&amp;</a:t>
            </a:r>
          </a:p>
          <a:p>
            <a:pPr algn="ctr"/>
            <a:r>
              <a:rPr lang="fr-FR" sz="3200" dirty="0" err="1" smtClean="0"/>
              <a:t>Pilton</a:t>
            </a:r>
            <a:r>
              <a:rPr lang="fr-FR" sz="3200" dirty="0" smtClean="0"/>
              <a:t> </a:t>
            </a:r>
            <a:r>
              <a:rPr lang="fr-FR" sz="3200" dirty="0" err="1" smtClean="0"/>
              <a:t>Community</a:t>
            </a:r>
            <a:r>
              <a:rPr lang="fr-FR" sz="3200" dirty="0" smtClean="0"/>
              <a:t> </a:t>
            </a:r>
            <a:r>
              <a:rPr lang="fr-FR" sz="3200" dirty="0" err="1" smtClean="0"/>
              <a:t>College</a:t>
            </a:r>
            <a:r>
              <a:rPr lang="fr-FR" sz="3200" dirty="0" smtClean="0"/>
              <a:t> UK</a:t>
            </a:r>
            <a:endParaRPr lang="fr-FR" sz="3200" dirty="0"/>
          </a:p>
        </p:txBody>
      </p:sp>
      <p:pic>
        <p:nvPicPr>
          <p:cNvPr id="11" name="Imag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5445224"/>
            <a:ext cx="1383638" cy="12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logo écoles associé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445224"/>
            <a:ext cx="158454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ogo-eac-flag-LLL-GRUNDTVIG_fr-redui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348880"/>
            <a:ext cx="2090564" cy="11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2987824" y="5775647"/>
            <a:ext cx="816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 smtClean="0"/>
              <a:t>Presentation</a:t>
            </a:r>
            <a:r>
              <a:rPr lang="fr-FR" sz="2000" i="1" dirty="0" smtClean="0"/>
              <a:t> of the French </a:t>
            </a:r>
            <a:r>
              <a:rPr lang="fr-FR" sz="2000" i="1" dirty="0" err="1" smtClean="0"/>
              <a:t>delegation</a:t>
            </a:r>
            <a:r>
              <a:rPr lang="fr-FR" sz="2000" i="1" dirty="0" smtClean="0"/>
              <a:t> of La Ville du Bois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endParaRPr lang="fr-FR" dirty="0"/>
          </a:p>
        </p:txBody>
      </p:sp>
      <p:pic>
        <p:nvPicPr>
          <p:cNvPr id="4" name="Espace réservé du contenu 3" descr="DSC097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268760"/>
            <a:ext cx="7053948" cy="52904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endParaRPr lang="fr-FR" dirty="0"/>
          </a:p>
        </p:txBody>
      </p:sp>
      <p:pic>
        <p:nvPicPr>
          <p:cNvPr id="4" name="Espace réservé du contenu 3" descr="angleterre 2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1329" y="1268761"/>
            <a:ext cx="4268663" cy="2845776"/>
          </a:xfrm>
        </p:spPr>
      </p:pic>
      <p:pic>
        <p:nvPicPr>
          <p:cNvPr id="5" name="Image 4" descr="angleterre 2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7" y="1268759"/>
            <a:ext cx="4271401" cy="2847600"/>
          </a:xfrm>
          <a:prstGeom prst="rect">
            <a:avLst/>
          </a:prstGeom>
        </p:spPr>
      </p:pic>
      <p:pic>
        <p:nvPicPr>
          <p:cNvPr id="6" name="Image 5" descr="DSC0979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5816" y="4257092"/>
            <a:ext cx="3312368" cy="2484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endParaRPr lang="fr-FR" dirty="0"/>
          </a:p>
        </p:txBody>
      </p:sp>
      <p:pic>
        <p:nvPicPr>
          <p:cNvPr id="8" name="Espace réservé du contenu 7" descr="DSC054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15816" y="1124744"/>
            <a:ext cx="3525556" cy="2644167"/>
          </a:xfrm>
        </p:spPr>
      </p:pic>
      <p:pic>
        <p:nvPicPr>
          <p:cNvPr id="9" name="Image 8" descr="DSC097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4109" y="3861048"/>
            <a:ext cx="3715883" cy="2786912"/>
          </a:xfrm>
          <a:prstGeom prst="rect">
            <a:avLst/>
          </a:prstGeom>
        </p:spPr>
      </p:pic>
      <p:pic>
        <p:nvPicPr>
          <p:cNvPr id="10" name="Image 9" descr="DSC097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3861048"/>
            <a:ext cx="3671867" cy="2753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endParaRPr lang="fr-FR" dirty="0"/>
          </a:p>
        </p:txBody>
      </p:sp>
      <p:pic>
        <p:nvPicPr>
          <p:cNvPr id="8" name="Espace réservé du contenu 7" descr="DSC098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53124" y="2204864"/>
            <a:ext cx="4206908" cy="3155181"/>
          </a:xfrm>
        </p:spPr>
      </p:pic>
      <p:pic>
        <p:nvPicPr>
          <p:cNvPr id="9" name="Image 8" descr="DSC098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2204864"/>
            <a:ext cx="3456384" cy="31391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V) Sport </a:t>
            </a:r>
            <a:r>
              <a:rPr lang="fr-FR" dirty="0" err="1" smtClean="0"/>
              <a:t>activities</a:t>
            </a:r>
            <a:endParaRPr lang="fr-FR" dirty="0"/>
          </a:p>
        </p:txBody>
      </p:sp>
      <p:pic>
        <p:nvPicPr>
          <p:cNvPr id="6" name="Espace réservé du contenu 5" descr="DSC053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196752"/>
            <a:ext cx="3840000" cy="2880000"/>
          </a:xfrm>
        </p:spPr>
      </p:pic>
      <p:pic>
        <p:nvPicPr>
          <p:cNvPr id="7" name="Image 6" descr="DSC097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46344" y="4180596"/>
            <a:ext cx="3353848" cy="2515386"/>
          </a:xfrm>
          <a:prstGeom prst="rect">
            <a:avLst/>
          </a:prstGeom>
        </p:spPr>
      </p:pic>
      <p:pic>
        <p:nvPicPr>
          <p:cNvPr id="8" name="Image 7" descr="DSC097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80044" y="1196752"/>
            <a:ext cx="3840427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VI) </a:t>
            </a:r>
            <a:r>
              <a:rPr lang="fr-FR" dirty="0" err="1" smtClean="0"/>
              <a:t>Visits</a:t>
            </a:r>
            <a:r>
              <a:rPr lang="fr-FR" dirty="0" smtClean="0"/>
              <a:t> : the </a:t>
            </a:r>
            <a:r>
              <a:rPr lang="fr-FR" dirty="0" err="1" smtClean="0"/>
              <a:t>coast</a:t>
            </a:r>
            <a:r>
              <a:rPr lang="fr-FR" dirty="0" smtClean="0"/>
              <a:t> in devon</a:t>
            </a:r>
            <a:endParaRPr lang="fr-FR" dirty="0"/>
          </a:p>
        </p:txBody>
      </p:sp>
      <p:pic>
        <p:nvPicPr>
          <p:cNvPr id="4" name="Espace réservé du contenu 3" descr="DSC054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6056" y="1412776"/>
            <a:ext cx="3360000" cy="2520000"/>
          </a:xfrm>
        </p:spPr>
      </p:pic>
      <p:pic>
        <p:nvPicPr>
          <p:cNvPr id="5" name="Image 4" descr="DSC054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412776"/>
            <a:ext cx="3360000" cy="2520000"/>
          </a:xfrm>
          <a:prstGeom prst="rect">
            <a:avLst/>
          </a:prstGeom>
        </p:spPr>
      </p:pic>
      <p:pic>
        <p:nvPicPr>
          <p:cNvPr id="6" name="Image 5" descr="DSC055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4077072"/>
            <a:ext cx="3360000" cy="2520000"/>
          </a:xfrm>
          <a:prstGeom prst="rect">
            <a:avLst/>
          </a:prstGeom>
        </p:spPr>
      </p:pic>
      <p:pic>
        <p:nvPicPr>
          <p:cNvPr id="7" name="Image 6" descr="DSC055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6056" y="4077072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VI) </a:t>
            </a:r>
            <a:r>
              <a:rPr lang="fr-FR" dirty="0" err="1" smtClean="0"/>
              <a:t>Visits</a:t>
            </a:r>
            <a:r>
              <a:rPr lang="fr-FR" dirty="0" smtClean="0"/>
              <a:t> : </a:t>
            </a:r>
            <a:r>
              <a:rPr lang="fr-FR" dirty="0" err="1" smtClean="0"/>
              <a:t>braunton</a:t>
            </a:r>
            <a:r>
              <a:rPr lang="fr-FR" dirty="0" smtClean="0"/>
              <a:t> and </a:t>
            </a:r>
            <a:r>
              <a:rPr lang="fr-FR" dirty="0" err="1" smtClean="0"/>
              <a:t>pilton</a:t>
            </a:r>
            <a:endParaRPr lang="fr-FR" dirty="0"/>
          </a:p>
        </p:txBody>
      </p:sp>
      <p:pic>
        <p:nvPicPr>
          <p:cNvPr id="4" name="Espace réservé du contenu 3" descr="DSC09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VI) </a:t>
            </a:r>
            <a:r>
              <a:rPr lang="fr-FR" dirty="0" err="1" smtClean="0"/>
              <a:t>Visits</a:t>
            </a:r>
            <a:r>
              <a:rPr lang="fr-FR" dirty="0" smtClean="0"/>
              <a:t> :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teachers</a:t>
            </a:r>
            <a:r>
              <a:rPr lang="fr-FR" dirty="0" smtClean="0"/>
              <a:t> group</a:t>
            </a:r>
            <a:endParaRPr lang="fr-FR" dirty="0"/>
          </a:p>
        </p:txBody>
      </p:sp>
      <p:pic>
        <p:nvPicPr>
          <p:cNvPr id="4" name="Espace réservé du contenu 3" descr="angleterre 2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6056" y="4005064"/>
            <a:ext cx="3238076" cy="2520000"/>
          </a:xfrm>
        </p:spPr>
      </p:pic>
      <p:pic>
        <p:nvPicPr>
          <p:cNvPr id="5" name="Image 4" descr="angleterre 2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08224" y="1268760"/>
            <a:ext cx="3780000" cy="2520000"/>
          </a:xfrm>
          <a:prstGeom prst="rect">
            <a:avLst/>
          </a:prstGeom>
        </p:spPr>
      </p:pic>
      <p:pic>
        <p:nvPicPr>
          <p:cNvPr id="6" name="Image 5" descr="DSC097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4005064"/>
            <a:ext cx="336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Conclusion : </a:t>
            </a:r>
            <a:r>
              <a:rPr lang="fr-FR" b="1" dirty="0" smtClean="0"/>
              <a:t>Londres </a:t>
            </a:r>
            <a:r>
              <a:rPr lang="fr-FR" b="1" dirty="0" smtClean="0"/>
              <a:t>2012 for France : </a:t>
            </a:r>
            <a:br>
              <a:rPr lang="fr-FR" b="1" dirty="0" smtClean="0"/>
            </a:br>
            <a:r>
              <a:rPr lang="fr-FR" sz="2700" b="1" dirty="0" smtClean="0"/>
              <a:t>34 </a:t>
            </a:r>
            <a:r>
              <a:rPr lang="fr-FR" sz="2700" b="1" dirty="0" smtClean="0"/>
              <a:t>médailles françaises, onze titres olympiques</a:t>
            </a:r>
            <a:endParaRPr lang="fr-FR" sz="2700" dirty="0"/>
          </a:p>
        </p:txBody>
      </p:sp>
      <p:pic>
        <p:nvPicPr>
          <p:cNvPr id="4" name="Espace réservé du contenu 3" descr="angleterre 1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88502" y="1628800"/>
            <a:ext cx="3312368" cy="49685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Photos: 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   French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delegations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of La Martinique and La Ville du Bois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fr-FR" altLang="ja-JP" sz="2000" b="1" i="1" dirty="0" smtClean="0">
              <a:solidFill>
                <a:schemeClr val="tx1"/>
              </a:solidFill>
              <a:ea typeface="ＭＳ Ｐゴシック" pitchFamily="50" charset="-128"/>
            </a:endParaRP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Powerpoint: </a:t>
            </a:r>
          </a:p>
          <a:p>
            <a:pPr marL="640080" lvl="1" indent="-246888">
              <a:buSzPct val="85000"/>
              <a:buFont typeface="Wingdings 2"/>
              <a:buChar char=""/>
              <a:defRPr/>
            </a:pP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Teachers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team: Mrs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Domagata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and Mrs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Lavollée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, French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coordinator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of the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project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</a:t>
            </a:r>
          </a:p>
          <a:p>
            <a:pPr marL="640080" lvl="1" indent="-246888">
              <a:buSzPct val="85000"/>
              <a:buFont typeface="Wingdings 2"/>
              <a:buChar char=""/>
              <a:defRPr/>
            </a:pP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Mr.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Riffaud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, 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Computer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technician</a:t>
            </a:r>
            <a:endParaRPr lang="fr-FR" altLang="ja-JP" sz="2000" b="1" dirty="0" smtClean="0">
              <a:solidFill>
                <a:schemeClr val="tx1"/>
              </a:solidFill>
              <a:ea typeface="ＭＳ Ｐゴシック" pitchFamily="50" charset="-128"/>
            </a:endParaRP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with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the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cooperation</a:t>
            </a:r>
            <a:r>
              <a:rPr lang="fr-FR" altLang="ja-JP" sz="2000" b="1" i="1" dirty="0" smtClean="0">
                <a:solidFill>
                  <a:schemeClr val="tx1"/>
                </a:solidFill>
                <a:ea typeface="ＭＳ Ｐゴシック" pitchFamily="50" charset="-128"/>
              </a:rPr>
              <a:t> of all the </a:t>
            </a:r>
            <a:r>
              <a:rPr lang="fr-FR" altLang="ja-JP" sz="2000" b="1" i="1" dirty="0" err="1" smtClean="0">
                <a:solidFill>
                  <a:schemeClr val="tx1"/>
                </a:solidFill>
                <a:ea typeface="ＭＳ Ｐゴシック" pitchFamily="50" charset="-128"/>
              </a:rPr>
              <a:t>delegations</a:t>
            </a:r>
            <a:endParaRPr lang="fr-FR" sz="2000" b="1" dirty="0"/>
          </a:p>
        </p:txBody>
      </p:sp>
      <p:pic>
        <p:nvPicPr>
          <p:cNvPr id="4" name="Image 3" descr="smileyTass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4869160"/>
            <a:ext cx="1016000" cy="1117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91680" y="4869160"/>
            <a:ext cx="591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See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soon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next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during</a:t>
            </a:r>
            <a:r>
              <a:rPr lang="fr-FR" sz="2400" b="1" dirty="0" smtClean="0"/>
              <a:t>  the </a:t>
            </a:r>
            <a:r>
              <a:rPr lang="fr-FR" sz="2400" b="1" dirty="0" err="1" smtClean="0"/>
              <a:t>next</a:t>
            </a:r>
            <a:r>
              <a:rPr lang="fr-FR" sz="2400" b="1" dirty="0" smtClean="0"/>
              <a:t> meeting </a:t>
            </a:r>
          </a:p>
          <a:p>
            <a:pPr algn="ctr"/>
            <a:r>
              <a:rPr lang="fr-FR" sz="2400" b="1" dirty="0" err="1" smtClean="0"/>
              <a:t>October</a:t>
            </a:r>
            <a:r>
              <a:rPr lang="fr-FR" sz="2400" b="1" dirty="0" smtClean="0"/>
              <a:t> 2012 </a:t>
            </a:r>
          </a:p>
          <a:p>
            <a:r>
              <a:rPr lang="fr-FR" sz="2400" b="1" dirty="0" smtClean="0"/>
              <a:t>in ISC </a:t>
            </a:r>
            <a:r>
              <a:rPr lang="fr-FR" sz="2400" b="1" dirty="0" err="1" smtClean="0"/>
              <a:t>School</a:t>
            </a:r>
            <a:r>
              <a:rPr lang="fr-FR" sz="2400" b="1" smtClean="0"/>
              <a:t>, La </a:t>
            </a:r>
            <a:r>
              <a:rPr lang="fr-FR" sz="2400" b="1" dirty="0" smtClean="0"/>
              <a:t>Ville Du Bois, France !!</a:t>
            </a:r>
            <a:endParaRPr lang="fr-F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ngleterre 1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554162"/>
            <a:ext cx="7652198" cy="4988209"/>
          </a:xfrm>
        </p:spPr>
      </p:pic>
      <p:sp>
        <p:nvSpPr>
          <p:cNvPr id="3" name="ZoneTexte 2"/>
          <p:cNvSpPr txBox="1"/>
          <p:nvPr/>
        </p:nvSpPr>
        <p:spPr>
          <a:xfrm>
            <a:off x="683568" y="548680"/>
            <a:ext cx="81369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/>
              <a:t>All the </a:t>
            </a:r>
            <a:r>
              <a:rPr lang="fr-FR" sz="2300" dirty="0" err="1" smtClean="0"/>
              <a:t>European</a:t>
            </a:r>
            <a:r>
              <a:rPr lang="fr-FR" sz="2300" dirty="0" smtClean="0"/>
              <a:t> </a:t>
            </a:r>
            <a:r>
              <a:rPr lang="fr-FR" sz="2300" dirty="0" err="1" smtClean="0"/>
              <a:t>Delegations</a:t>
            </a:r>
            <a:r>
              <a:rPr lang="fr-FR" sz="2300" dirty="0" smtClean="0"/>
              <a:t> in London for the </a:t>
            </a:r>
            <a:r>
              <a:rPr lang="fr-FR" sz="2300" dirty="0" err="1" smtClean="0"/>
              <a:t>Olympic</a:t>
            </a:r>
            <a:r>
              <a:rPr lang="fr-FR" sz="2300" dirty="0" smtClean="0"/>
              <a:t> Stadium</a:t>
            </a:r>
            <a:endParaRPr lang="fr-FR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I) </a:t>
            </a:r>
            <a:r>
              <a:rPr lang="fr-FR" dirty="0" err="1" smtClean="0"/>
              <a:t>Departure</a:t>
            </a:r>
            <a:r>
              <a:rPr lang="fr-FR" dirty="0" smtClean="0"/>
              <a:t> to UK </a:t>
            </a:r>
            <a:r>
              <a:rPr lang="fr-FR" dirty="0" err="1" smtClean="0"/>
              <a:t>from</a:t>
            </a:r>
            <a:r>
              <a:rPr lang="fr-FR" dirty="0" smtClean="0"/>
              <a:t> Roissy</a:t>
            </a:r>
          </a:p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to UK</a:t>
            </a:r>
          </a:p>
          <a:p>
            <a:r>
              <a:rPr lang="fr-FR" dirty="0" smtClean="0"/>
              <a:t>III) </a:t>
            </a:r>
            <a:r>
              <a:rPr lang="fr-FR" dirty="0" err="1" smtClean="0"/>
              <a:t>Visit</a:t>
            </a:r>
            <a:r>
              <a:rPr lang="fr-FR" dirty="0" smtClean="0"/>
              <a:t> of London</a:t>
            </a:r>
          </a:p>
          <a:p>
            <a:r>
              <a:rPr lang="fr-FR" dirty="0" smtClean="0"/>
              <a:t>IV)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endParaRPr lang="fr-FR" dirty="0" smtClean="0"/>
          </a:p>
          <a:p>
            <a:r>
              <a:rPr lang="fr-FR" dirty="0" smtClean="0"/>
              <a:t>V) Sport </a:t>
            </a:r>
            <a:r>
              <a:rPr lang="fr-FR" dirty="0" err="1" smtClean="0"/>
              <a:t>activities</a:t>
            </a:r>
            <a:endParaRPr lang="fr-FR" dirty="0" smtClean="0"/>
          </a:p>
          <a:p>
            <a:r>
              <a:rPr lang="fr-FR" dirty="0" smtClean="0"/>
              <a:t>VI) </a:t>
            </a:r>
            <a:r>
              <a:rPr lang="fr-FR" dirty="0" err="1" smtClean="0"/>
              <a:t>Visits</a:t>
            </a:r>
            <a:endParaRPr lang="fr-FR" dirty="0" smtClean="0"/>
          </a:p>
          <a:p>
            <a:r>
              <a:rPr lang="fr-FR" dirty="0" smtClean="0"/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</a:t>
            </a:r>
            <a:r>
              <a:rPr lang="fr-FR" dirty="0" err="1" smtClean="0"/>
              <a:t>Departure</a:t>
            </a:r>
            <a:r>
              <a:rPr lang="fr-FR" dirty="0" smtClean="0"/>
              <a:t> to UK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roissy</a:t>
            </a:r>
            <a:endParaRPr lang="fr-FR" dirty="0"/>
          </a:p>
        </p:txBody>
      </p:sp>
      <p:pic>
        <p:nvPicPr>
          <p:cNvPr id="4" name="Espace réservé du contenu 3" descr="DSC051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2276872"/>
            <a:ext cx="4320000" cy="3240000"/>
          </a:xfrm>
        </p:spPr>
      </p:pic>
      <p:pic>
        <p:nvPicPr>
          <p:cNvPr id="5" name="Image 4" descr="DSC051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2276872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to </a:t>
            </a:r>
            <a:r>
              <a:rPr lang="fr-FR" dirty="0" err="1" smtClean="0"/>
              <a:t>uk</a:t>
            </a:r>
            <a:endParaRPr lang="fr-FR" dirty="0"/>
          </a:p>
        </p:txBody>
      </p:sp>
      <p:pic>
        <p:nvPicPr>
          <p:cNvPr id="4" name="Espace réservé du contenu 3" descr="DSC098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234883"/>
            <a:ext cx="7341980" cy="55064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III) </a:t>
            </a:r>
            <a:r>
              <a:rPr lang="fr-FR" dirty="0" err="1" smtClean="0"/>
              <a:t>Visit</a:t>
            </a:r>
            <a:r>
              <a:rPr lang="fr-FR" dirty="0" smtClean="0"/>
              <a:t> of </a:t>
            </a:r>
            <a:r>
              <a:rPr lang="fr-FR" dirty="0" err="1" smtClean="0"/>
              <a:t>london</a:t>
            </a:r>
            <a:endParaRPr lang="fr-FR" dirty="0"/>
          </a:p>
        </p:txBody>
      </p:sp>
      <p:pic>
        <p:nvPicPr>
          <p:cNvPr id="4" name="Espace réservé du contenu 3" descr="angleterre 0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51409" y="4365104"/>
            <a:ext cx="3692599" cy="2461733"/>
          </a:xfrm>
        </p:spPr>
      </p:pic>
      <p:pic>
        <p:nvPicPr>
          <p:cNvPr id="5" name="Image 4" descr="angleterre 0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196752"/>
            <a:ext cx="2049963" cy="3074944"/>
          </a:xfrm>
          <a:prstGeom prst="rect">
            <a:avLst/>
          </a:prstGeom>
        </p:spPr>
      </p:pic>
      <p:pic>
        <p:nvPicPr>
          <p:cNvPr id="6" name="Image 5" descr="angleterre 07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71800" y="1196752"/>
            <a:ext cx="2756370" cy="3080928"/>
          </a:xfrm>
          <a:prstGeom prst="rect">
            <a:avLst/>
          </a:prstGeom>
        </p:spPr>
      </p:pic>
      <p:pic>
        <p:nvPicPr>
          <p:cNvPr id="7" name="Image 6" descr="angleterre 1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96136" y="1196752"/>
            <a:ext cx="2874032" cy="4311048"/>
          </a:xfrm>
          <a:prstGeom prst="rect">
            <a:avLst/>
          </a:prstGeom>
        </p:spPr>
      </p:pic>
      <p:pic>
        <p:nvPicPr>
          <p:cNvPr id="8" name="Image 7" descr="smiley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0032" y="116632"/>
            <a:ext cx="1248544" cy="827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III) </a:t>
            </a:r>
            <a:r>
              <a:rPr lang="fr-FR" dirty="0" err="1" smtClean="0"/>
              <a:t>Visit</a:t>
            </a:r>
            <a:r>
              <a:rPr lang="fr-FR" dirty="0" smtClean="0"/>
              <a:t> of </a:t>
            </a:r>
            <a:r>
              <a:rPr lang="fr-FR" dirty="0" err="1" smtClean="0"/>
              <a:t>london</a:t>
            </a:r>
            <a:endParaRPr lang="fr-FR" dirty="0"/>
          </a:p>
        </p:txBody>
      </p:sp>
      <p:pic>
        <p:nvPicPr>
          <p:cNvPr id="4" name="Espace réservé du contenu 3" descr="angleterre 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725144"/>
            <a:ext cx="2894607" cy="1929738"/>
          </a:xfrm>
        </p:spPr>
      </p:pic>
      <p:pic>
        <p:nvPicPr>
          <p:cNvPr id="5" name="Image 4" descr="angleterre 0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4221368"/>
            <a:ext cx="3780001" cy="2520000"/>
          </a:xfrm>
          <a:prstGeom prst="rect">
            <a:avLst/>
          </a:prstGeom>
        </p:spPr>
      </p:pic>
      <p:pic>
        <p:nvPicPr>
          <p:cNvPr id="6" name="Image 5" descr="DSC054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1268760"/>
            <a:ext cx="2484276" cy="3312368"/>
          </a:xfrm>
          <a:prstGeom prst="rect">
            <a:avLst/>
          </a:prstGeom>
        </p:spPr>
      </p:pic>
      <p:pic>
        <p:nvPicPr>
          <p:cNvPr id="7" name="Image 6" descr="DSC0977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1196752"/>
            <a:ext cx="384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III) </a:t>
            </a:r>
            <a:r>
              <a:rPr lang="fr-FR" dirty="0" err="1" smtClean="0"/>
              <a:t>Visit</a:t>
            </a:r>
            <a:r>
              <a:rPr lang="fr-FR" dirty="0" smtClean="0"/>
              <a:t> of London : the </a:t>
            </a:r>
            <a:r>
              <a:rPr lang="fr-FR" dirty="0" err="1" smtClean="0"/>
              <a:t>olympic</a:t>
            </a:r>
            <a:r>
              <a:rPr lang="fr-FR" dirty="0" smtClean="0"/>
              <a:t> stadium</a:t>
            </a:r>
            <a:endParaRPr lang="fr-FR" dirty="0"/>
          </a:p>
        </p:txBody>
      </p:sp>
      <p:pic>
        <p:nvPicPr>
          <p:cNvPr id="4" name="Espace réservé du contenu 3" descr="angleterre 1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412776"/>
            <a:ext cx="7776864" cy="5184576"/>
          </a:xfrm>
        </p:spPr>
      </p:pic>
      <p:pic>
        <p:nvPicPr>
          <p:cNvPr id="5" name="Picture 5" descr="ANd9GcSwYGuASwp-K2iUWzLGEapeO-YlKlAsXIplAU90WFnLu1mS12sk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988121" y="1484784"/>
            <a:ext cx="3096047" cy="16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III) </a:t>
            </a:r>
            <a:r>
              <a:rPr lang="fr-FR" dirty="0" err="1" smtClean="0"/>
              <a:t>Visit</a:t>
            </a:r>
            <a:r>
              <a:rPr lang="fr-FR" dirty="0" smtClean="0"/>
              <a:t> of </a:t>
            </a:r>
            <a:r>
              <a:rPr lang="fr-FR" dirty="0" err="1" smtClean="0"/>
              <a:t>london</a:t>
            </a:r>
            <a:r>
              <a:rPr lang="fr-FR" dirty="0" smtClean="0"/>
              <a:t> : the </a:t>
            </a:r>
            <a:r>
              <a:rPr lang="fr-FR" dirty="0" err="1" smtClean="0"/>
              <a:t>olympic</a:t>
            </a:r>
            <a:r>
              <a:rPr lang="fr-FR" dirty="0" smtClean="0"/>
              <a:t> stadium</a:t>
            </a:r>
            <a:endParaRPr lang="fr-FR" dirty="0"/>
          </a:p>
        </p:txBody>
      </p:sp>
      <p:pic>
        <p:nvPicPr>
          <p:cNvPr id="4" name="Espace réservé du contenu 3" descr="angleterre 1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132856"/>
            <a:ext cx="4320000" cy="2880000"/>
          </a:xfrm>
        </p:spPr>
      </p:pic>
      <p:pic>
        <p:nvPicPr>
          <p:cNvPr id="5" name="Image 4" descr="angleterre 1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2132856"/>
            <a:ext cx="4320000" cy="288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233</Words>
  <Application>Microsoft Office PowerPoint</Application>
  <PresentationFormat>Affichage à l'écran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Promenade</vt:lpstr>
      <vt:lpstr>Going for Gold Project meeting June 2012, 9th – 14th Our olympic hopes </vt:lpstr>
      <vt:lpstr>Diapositive 2</vt:lpstr>
      <vt:lpstr>CONTENT</vt:lpstr>
      <vt:lpstr>I) Departure to UK from roissy</vt:lpstr>
      <vt:lpstr>II) Arrival to uk</vt:lpstr>
      <vt:lpstr>III) Visit of london</vt:lpstr>
      <vt:lpstr>III) Visit of london</vt:lpstr>
      <vt:lpstr>III) Visit of London : the olympic stadium</vt:lpstr>
      <vt:lpstr>III) Visit of london : the olympic stadium</vt:lpstr>
      <vt:lpstr>IV) Welcome at school and presentations</vt:lpstr>
      <vt:lpstr>IV) Welcome at school and presentations</vt:lpstr>
      <vt:lpstr>IV) Welcome at school and presentations</vt:lpstr>
      <vt:lpstr>IV) Welcome at school and presentations</vt:lpstr>
      <vt:lpstr>V) Sport activities</vt:lpstr>
      <vt:lpstr>VI) Visits : the coast in devon</vt:lpstr>
      <vt:lpstr>VI) Visits : braunton and pilton</vt:lpstr>
      <vt:lpstr>VI) Visits : students and teachers group</vt:lpstr>
      <vt:lpstr>Conclusion : Londres 2012 for France :  34 médailles françaises, onze titres olympiques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for Gold Project meeting June 2012, 9th – 14th</dc:title>
  <dc:creator>User</dc:creator>
  <cp:lastModifiedBy>User</cp:lastModifiedBy>
  <cp:revision>26</cp:revision>
  <dcterms:created xsi:type="dcterms:W3CDTF">2013-05-16T17:11:47Z</dcterms:created>
  <dcterms:modified xsi:type="dcterms:W3CDTF">2013-06-18T09:21:52Z</dcterms:modified>
</cp:coreProperties>
</file>