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5" r:id="rId3"/>
    <p:sldId id="257" r:id="rId4"/>
    <p:sldId id="262" r:id="rId5"/>
    <p:sldId id="258" r:id="rId6"/>
    <p:sldId id="289" r:id="rId7"/>
    <p:sldId id="261" r:id="rId8"/>
    <p:sldId id="285" r:id="rId9"/>
    <p:sldId id="266" r:id="rId10"/>
    <p:sldId id="282" r:id="rId11"/>
    <p:sldId id="281" r:id="rId12"/>
    <p:sldId id="267" r:id="rId13"/>
    <p:sldId id="263" r:id="rId14"/>
    <p:sldId id="268" r:id="rId15"/>
    <p:sldId id="269" r:id="rId16"/>
    <p:sldId id="283" r:id="rId17"/>
    <p:sldId id="270" r:id="rId18"/>
    <p:sldId id="271" r:id="rId19"/>
    <p:sldId id="272" r:id="rId20"/>
    <p:sldId id="277" r:id="rId21"/>
    <p:sldId id="273" r:id="rId22"/>
    <p:sldId id="286" r:id="rId23"/>
    <p:sldId id="274" r:id="rId24"/>
    <p:sldId id="275" r:id="rId25"/>
    <p:sldId id="287" r:id="rId26"/>
    <p:sldId id="278" r:id="rId27"/>
    <p:sldId id="279" r:id="rId28"/>
    <p:sldId id="288" r:id="rId29"/>
    <p:sldId id="280" r:id="rId30"/>
    <p:sldId id="284" r:id="rId31"/>
    <p:sldId id="290" r:id="rId32"/>
    <p:sldId id="276" r:id="rId3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FFCC00"/>
    <a:srgbClr val="FFFF66"/>
    <a:srgbClr val="FF6600"/>
    <a:srgbClr val="777777"/>
    <a:srgbClr val="CC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3" autoAdjust="0"/>
    <p:restoredTop sz="94581" autoAdjust="0"/>
  </p:normalViewPr>
  <p:slideViewPr>
    <p:cSldViewPr>
      <p:cViewPr varScale="1">
        <p:scale>
          <a:sx n="87" d="100"/>
          <a:sy n="87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"/>
    </p:cViewPr>
  </p:sorterViewPr>
  <p:notesViewPr>
    <p:cSldViewPr>
      <p:cViewPr varScale="1">
        <p:scale>
          <a:sx n="64" d="100"/>
          <a:sy n="64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E1045-D498-4F8A-8AED-EBEE7A5C87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90A555-161F-4D5A-8402-505F493685D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93C97-9846-4233-8C26-CD68CAB90B9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06EAB-9E83-474F-899B-B3F89111DD7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3993C-E6EB-4C5C-B31F-D17E338D9E2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85B0FE-D2BF-4608-8C2E-D58CAE74577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B00E4A-1D79-44AA-9D3E-712CA470DED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28B7F3-AF94-49C7-8204-5F3327BED29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4D3481-D7F7-4575-92A3-5C962A59326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6CC6-1654-4521-A122-6FEBF81116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42DE8-CAF1-438C-B9F5-2D4F5B28F82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2F208-47E3-4F35-8CAF-5EC40DD44AE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614E6-E148-45DA-B80F-7EF8A9F7E8D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66761-5E64-49E6-9E95-2E9201EBA16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D3B9E-79D7-4F2A-912A-A23EE5DEB13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87DF7-C8D5-43D2-B4DF-869C39088DD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714BE-FCFB-42F2-85EA-2D1FBBF279B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CBE7EB-C09A-459A-9B8C-E9CEEF510AB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ransition spd="med" advTm="3000"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wmf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6.emf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f/Nieder%C3%B6sterreich_CoA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LOGO COMENIU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8850" y="5734050"/>
            <a:ext cx="1620838" cy="871538"/>
          </a:xfrm>
          <a:prstGeom prst="rect">
            <a:avLst/>
          </a:prstGeom>
          <a:noFill/>
        </p:spPr>
      </p:pic>
      <p:pic>
        <p:nvPicPr>
          <p:cNvPr id="2071" name="Picture 23" descr="LOGO IS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5846763"/>
            <a:ext cx="1146175" cy="1011237"/>
          </a:xfrm>
          <a:prstGeom prst="rect">
            <a:avLst/>
          </a:prstGeom>
          <a:noFill/>
        </p:spPr>
      </p:pic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2627313" y="404813"/>
            <a:ext cx="4448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WIENER NEUSTADT</a:t>
            </a:r>
          </a:p>
        </p:txBody>
      </p:sp>
      <p:sp>
        <p:nvSpPr>
          <p:cNvPr id="2075" name="WordArt 27"/>
          <p:cNvSpPr>
            <a:spLocks noChangeArrowheads="1" noChangeShapeType="1" noTextEdit="1"/>
          </p:cNvSpPr>
          <p:nvPr/>
        </p:nvSpPr>
        <p:spPr bwMode="auto">
          <a:xfrm>
            <a:off x="1763713" y="1557338"/>
            <a:ext cx="55451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Réunion de projet                 Comenius</a:t>
            </a:r>
          </a:p>
        </p:txBody>
      </p:sp>
      <p:sp>
        <p:nvSpPr>
          <p:cNvPr id="2077" name="WordArt 29"/>
          <p:cNvSpPr>
            <a:spLocks noChangeArrowheads="1" noChangeShapeType="1" noTextEdit="1"/>
          </p:cNvSpPr>
          <p:nvPr/>
        </p:nvSpPr>
        <p:spPr bwMode="auto">
          <a:xfrm>
            <a:off x="1258888" y="1989138"/>
            <a:ext cx="74961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Different numbers.         Same values         </a:t>
            </a:r>
          </a:p>
        </p:txBody>
      </p:sp>
      <p:sp>
        <p:nvSpPr>
          <p:cNvPr id="2078" name="WordArt 30"/>
          <p:cNvSpPr>
            <a:spLocks noChangeArrowheads="1" noChangeShapeType="1" noTextEdit="1"/>
          </p:cNvSpPr>
          <p:nvPr/>
        </p:nvSpPr>
        <p:spPr bwMode="auto">
          <a:xfrm>
            <a:off x="3924300" y="2636838"/>
            <a:ext cx="28797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16 - 21       mars 2010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2176463" y="6400800"/>
            <a:ext cx="184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889-4B59-4F3B-9A0D-8B20A53023C3}" type="slidenum">
              <a:rPr lang="fr-FR"/>
              <a:pPr/>
              <a:t>10</a:t>
            </a:fld>
            <a:endParaRPr lang="fr-FR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1008063"/>
          </a:xfrm>
        </p:spPr>
        <p:txBody>
          <a:bodyPr/>
          <a:lstStyle/>
          <a:p>
            <a:r>
              <a:rPr lang="fr-FR" sz="3200"/>
              <a:t>Réunion de projet pour les professeurs</a:t>
            </a:r>
          </a:p>
        </p:txBody>
      </p:sp>
      <p:pic>
        <p:nvPicPr>
          <p:cNvPr id="119817" name="Picture 9" descr="Image2"/>
          <p:cNvPicPr>
            <a:picLocks noChangeAspect="1" noChangeArrowheads="1"/>
          </p:cNvPicPr>
          <p:nvPr/>
        </p:nvPicPr>
        <p:blipFill>
          <a:blip r:embed="rId2" cstate="screen">
            <a:lum bright="-24000"/>
          </a:blip>
          <a:srcRect/>
          <a:stretch>
            <a:fillRect/>
          </a:stretch>
        </p:blipFill>
        <p:spPr bwMode="auto">
          <a:xfrm>
            <a:off x="1042988" y="4221163"/>
            <a:ext cx="3397250" cy="2266950"/>
          </a:xfrm>
          <a:prstGeom prst="rect">
            <a:avLst/>
          </a:prstGeom>
          <a:noFill/>
        </p:spPr>
      </p:pic>
      <p:pic>
        <p:nvPicPr>
          <p:cNvPr id="119818" name="Picture 10" descr="Image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9700" y="1700213"/>
            <a:ext cx="3505200" cy="2333625"/>
          </a:xfrm>
          <a:prstGeom prst="rect">
            <a:avLst/>
          </a:prstGeom>
          <a:noFill/>
        </p:spPr>
      </p:pic>
      <p:pic>
        <p:nvPicPr>
          <p:cNvPr id="119819" name="Picture 11" descr="Image1"/>
          <p:cNvPicPr>
            <a:picLocks noChangeAspect="1" noChangeArrowheads="1"/>
          </p:cNvPicPr>
          <p:nvPr/>
        </p:nvPicPr>
        <p:blipFill>
          <a:blip r:embed="rId4" cstate="screen">
            <a:lum bright="12000" contrast="12000"/>
          </a:blip>
          <a:srcRect/>
          <a:stretch>
            <a:fillRect/>
          </a:stretch>
        </p:blipFill>
        <p:spPr bwMode="auto">
          <a:xfrm>
            <a:off x="468313" y="1196975"/>
            <a:ext cx="4032250" cy="2838450"/>
          </a:xfrm>
          <a:prstGeom prst="rect">
            <a:avLst/>
          </a:prstGeom>
          <a:noFill/>
        </p:spPr>
      </p:pic>
      <p:pic>
        <p:nvPicPr>
          <p:cNvPr id="119820" name="Picture 12" descr="Image2"/>
          <p:cNvPicPr>
            <a:picLocks noChangeAspect="1" noChangeArrowheads="1"/>
          </p:cNvPicPr>
          <p:nvPr/>
        </p:nvPicPr>
        <p:blipFill>
          <a:blip r:embed="rId5" cstate="screen">
            <a:lum bright="-6000"/>
          </a:blip>
          <a:srcRect/>
          <a:stretch>
            <a:fillRect/>
          </a:stretch>
        </p:blipFill>
        <p:spPr bwMode="auto">
          <a:xfrm>
            <a:off x="5219700" y="4221163"/>
            <a:ext cx="3451225" cy="230346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85D6-B087-402B-94D1-3B8A2C692EBD}" type="slidenum">
              <a:rPr lang="fr-FR"/>
              <a:pPr/>
              <a:t>11</a:t>
            </a:fld>
            <a:endParaRPr lang="fr-FR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5516563"/>
            <a:ext cx="8229600" cy="922337"/>
          </a:xfrm>
        </p:spPr>
        <p:txBody>
          <a:bodyPr/>
          <a:lstStyle/>
          <a:p>
            <a:r>
              <a:rPr lang="fr-FR" sz="2400"/>
              <a:t>L’équipe pédagogique européenne</a:t>
            </a:r>
          </a:p>
        </p:txBody>
      </p:sp>
      <p:pic>
        <p:nvPicPr>
          <p:cNvPr id="117766" name="Picture 6" descr="Image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981075"/>
            <a:ext cx="662463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4A25-F8B1-440D-812B-A208E9E7F377}" type="slidenum">
              <a:rPr lang="fr-FR"/>
              <a:pPr/>
              <a:t>12</a:t>
            </a:fld>
            <a:endParaRPr lang="fr-FR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… les délégations des 6 écoles participent aux cours …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23850" y="6237288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Surprise : au fond de la classe un babyfoot !!!</a:t>
            </a:r>
          </a:p>
        </p:txBody>
      </p:sp>
      <p:pic>
        <p:nvPicPr>
          <p:cNvPr id="90125" name="Picture 13" descr="Imag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>
          <a:xfrm rot="21225129">
            <a:off x="827088" y="1484313"/>
            <a:ext cx="3316287" cy="2185987"/>
          </a:xfrm>
          <a:noFill/>
          <a:ln/>
        </p:spPr>
      </p:pic>
      <p:pic>
        <p:nvPicPr>
          <p:cNvPr id="90126" name="Picture 14" descr="Image1"/>
          <p:cNvPicPr>
            <a:picLocks noChangeAspect="1" noChangeArrowheads="1"/>
          </p:cNvPicPr>
          <p:nvPr/>
        </p:nvPicPr>
        <p:blipFill>
          <a:blip r:embed="rId3" cstate="screen">
            <a:lum bright="-6000" contrast="24000"/>
          </a:blip>
          <a:srcRect/>
          <a:stretch>
            <a:fillRect/>
          </a:stretch>
        </p:blipFill>
        <p:spPr bwMode="auto">
          <a:xfrm rot="431608">
            <a:off x="5148263" y="1557338"/>
            <a:ext cx="3381375" cy="2305050"/>
          </a:xfrm>
          <a:prstGeom prst="rect">
            <a:avLst/>
          </a:prstGeom>
          <a:noFill/>
        </p:spPr>
      </p:pic>
      <p:pic>
        <p:nvPicPr>
          <p:cNvPr id="90127" name="Picture 15" descr="Image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088" y="4005263"/>
            <a:ext cx="3381375" cy="2190750"/>
          </a:xfrm>
          <a:prstGeom prst="rect">
            <a:avLst/>
          </a:prstGeom>
          <a:noFill/>
        </p:spPr>
      </p:pic>
      <p:pic>
        <p:nvPicPr>
          <p:cNvPr id="90129" name="Picture 17" descr="Image1"/>
          <p:cNvPicPr>
            <a:picLocks noChangeAspect="1" noChangeArrowheads="1"/>
          </p:cNvPicPr>
          <p:nvPr/>
        </p:nvPicPr>
        <p:blipFill>
          <a:blip r:embed="rId5" cstate="screen">
            <a:lum bright="6000" contrast="12000"/>
          </a:blip>
          <a:srcRect/>
          <a:stretch>
            <a:fillRect/>
          </a:stretch>
        </p:blipFill>
        <p:spPr bwMode="auto">
          <a:xfrm rot="474828">
            <a:off x="5219700" y="4149725"/>
            <a:ext cx="3381375" cy="22574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2BD3-B11D-417D-A3A4-3E0AAA3AF925}" type="slidenum">
              <a:rPr lang="fr-FR"/>
              <a:pPr/>
              <a:t>13</a:t>
            </a:fld>
            <a:endParaRPr lang="fr-FR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fr-FR" sz="2400"/>
              <a:t>…et présentent leurs travaux</a:t>
            </a:r>
          </a:p>
        </p:txBody>
      </p:sp>
      <p:pic>
        <p:nvPicPr>
          <p:cNvPr id="76821" name="Picture 21" descr="Imag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8000" contrast="6000"/>
          </a:blip>
          <a:srcRect/>
          <a:stretch>
            <a:fillRect/>
          </a:stretch>
        </p:blipFill>
        <p:spPr>
          <a:xfrm>
            <a:off x="755650" y="1700213"/>
            <a:ext cx="3240088" cy="2185987"/>
          </a:xfrm>
          <a:noFill/>
          <a:ln/>
        </p:spPr>
      </p:pic>
      <p:pic>
        <p:nvPicPr>
          <p:cNvPr id="76823" name="Picture 23" descr="Ima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21360546">
            <a:off x="5213350" y="1600200"/>
            <a:ext cx="2908300" cy="2185988"/>
          </a:xfrm>
          <a:noFill/>
          <a:ln/>
        </p:spPr>
      </p:pic>
      <p:pic>
        <p:nvPicPr>
          <p:cNvPr id="76825" name="Picture 25" descr="Image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827088" y="4149725"/>
            <a:ext cx="3240087" cy="2163763"/>
          </a:xfrm>
          <a:noFill/>
          <a:ln/>
        </p:spPr>
      </p:pic>
      <p:pic>
        <p:nvPicPr>
          <p:cNvPr id="76827" name="Picture 27" descr="Image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 rot="535827">
            <a:off x="5219700" y="4149725"/>
            <a:ext cx="2763838" cy="2187575"/>
          </a:xfrm>
          <a:noFill/>
          <a:ln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DC55-45D0-4F98-B696-024CEF6E3D5B}" type="slidenum">
              <a:rPr lang="fr-FR"/>
              <a:pPr/>
              <a:t>14</a:t>
            </a:fld>
            <a:endParaRPr lang="fr-FR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r>
              <a:rPr lang="fr-FR" sz="2400"/>
              <a:t>Découverte d’autres matières d’enseignement …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619250" y="3357563"/>
            <a:ext cx="1712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Mécanique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6227763" y="3357563"/>
            <a:ext cx="164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Poterie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1619250" y="609282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Cuisine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651500" y="609282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Travaux domestiques</a:t>
            </a:r>
          </a:p>
        </p:txBody>
      </p:sp>
      <p:pic>
        <p:nvPicPr>
          <p:cNvPr id="94221" name="Picture 13" descr="Imag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550" y="1125538"/>
            <a:ext cx="3024188" cy="2185987"/>
          </a:xfrm>
          <a:noFill/>
          <a:ln/>
        </p:spPr>
      </p:pic>
      <p:pic>
        <p:nvPicPr>
          <p:cNvPr id="94223" name="Picture 15" descr="Image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lum bright="-6000"/>
          </a:blip>
          <a:srcRect/>
          <a:stretch>
            <a:fillRect/>
          </a:stretch>
        </p:blipFill>
        <p:spPr>
          <a:xfrm>
            <a:off x="971550" y="3933825"/>
            <a:ext cx="3095625" cy="2095500"/>
          </a:xfrm>
          <a:noFill/>
          <a:ln/>
        </p:spPr>
      </p:pic>
      <p:pic>
        <p:nvPicPr>
          <p:cNvPr id="94225" name="Picture 17" descr="Imag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219700" y="1196975"/>
            <a:ext cx="3232150" cy="2185988"/>
          </a:xfrm>
          <a:noFill/>
          <a:ln/>
        </p:spPr>
      </p:pic>
      <p:pic>
        <p:nvPicPr>
          <p:cNvPr id="94227" name="Picture 19" descr="Image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lum contrast="18000"/>
          </a:blip>
          <a:srcRect/>
          <a:stretch>
            <a:fillRect/>
          </a:stretch>
        </p:blipFill>
        <p:spPr>
          <a:xfrm>
            <a:off x="5292725" y="3860800"/>
            <a:ext cx="3167063" cy="2187575"/>
          </a:xfrm>
          <a:noFill/>
          <a:ln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374-6198-4AD8-8BD8-88920EF2CEAD}" type="slidenum">
              <a:rPr lang="fr-FR"/>
              <a:pPr/>
              <a:t>15</a:t>
            </a:fld>
            <a:endParaRPr lang="fr-FR"/>
          </a:p>
        </p:txBody>
      </p:sp>
      <p:pic>
        <p:nvPicPr>
          <p:cNvPr id="95255" name="Picture 23" descr="Ima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 rot="394763">
            <a:off x="5008563" y="1600200"/>
            <a:ext cx="3316287" cy="2185988"/>
          </a:xfrm>
          <a:noFill/>
          <a:ln/>
        </p:spPr>
      </p:pic>
      <p:pic>
        <p:nvPicPr>
          <p:cNvPr id="95247" name="Picture 15" descr="Image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 rot="21285627">
            <a:off x="5084763" y="3938588"/>
            <a:ext cx="3232150" cy="2187575"/>
          </a:xfrm>
          <a:noFill/>
          <a:ln/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… et des équipements sportifs</a:t>
            </a:r>
          </a:p>
        </p:txBody>
      </p:sp>
      <p:pic>
        <p:nvPicPr>
          <p:cNvPr id="95240" name="Picture 8" descr="MC900280082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488" y="5373688"/>
            <a:ext cx="503237" cy="576262"/>
          </a:xfrm>
          <a:prstGeom prst="rect">
            <a:avLst/>
          </a:prstGeom>
          <a:noFill/>
        </p:spPr>
      </p:pic>
      <p:pic>
        <p:nvPicPr>
          <p:cNvPr id="95244" name="Picture 12" descr="Imag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57200" y="1628775"/>
            <a:ext cx="4038600" cy="4537075"/>
          </a:xfrm>
          <a:noFill/>
          <a:ln/>
        </p:spPr>
      </p:pic>
      <p:pic>
        <p:nvPicPr>
          <p:cNvPr id="95252" name="Picture 20" descr="MC900241665[1]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025" y="2276475"/>
            <a:ext cx="1271588" cy="1366838"/>
          </a:xfrm>
          <a:prstGeom prst="rect">
            <a:avLst/>
          </a:prstGeom>
          <a:noFill/>
        </p:spPr>
      </p:pic>
      <p:pic>
        <p:nvPicPr>
          <p:cNvPr id="95253" name="Picture 21" descr="MC900241657[1]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40200" y="2708275"/>
            <a:ext cx="1776413" cy="16065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31F0-F99B-4395-BD44-5018D1B1E8ED}" type="slidenum">
              <a:rPr lang="fr-FR"/>
              <a:pPr/>
              <a:t>16</a:t>
            </a:fld>
            <a:endParaRPr lang="fr-FR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fr-FR" sz="2400"/>
              <a:t>Un moment très convivial avec les danses autrichiennes</a:t>
            </a:r>
          </a:p>
        </p:txBody>
      </p:sp>
      <p:pic>
        <p:nvPicPr>
          <p:cNvPr id="120856" name="Picture 24" descr="Imag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97642">
            <a:off x="395288" y="765175"/>
            <a:ext cx="3676650" cy="2447925"/>
          </a:xfrm>
          <a:prstGeom prst="rect">
            <a:avLst/>
          </a:prstGeom>
          <a:noFill/>
        </p:spPr>
      </p:pic>
      <p:pic>
        <p:nvPicPr>
          <p:cNvPr id="120857" name="Picture 25" descr="Image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428589">
            <a:off x="5219700" y="4076700"/>
            <a:ext cx="3743325" cy="2495550"/>
          </a:xfrm>
          <a:prstGeom prst="rect">
            <a:avLst/>
          </a:prstGeom>
          <a:noFill/>
        </p:spPr>
      </p:pic>
      <p:pic>
        <p:nvPicPr>
          <p:cNvPr id="120863" name="Picture 31" descr="Copie de Copie de DANSE GG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4076700"/>
            <a:ext cx="3743325" cy="2495550"/>
          </a:xfrm>
          <a:prstGeom prst="rect">
            <a:avLst/>
          </a:prstGeom>
          <a:noFill/>
        </p:spPr>
      </p:pic>
      <p:pic>
        <p:nvPicPr>
          <p:cNvPr id="120864" name="Picture 32" descr="Copie de Copie de DANSE GG 1"/>
          <p:cNvPicPr>
            <a:picLocks noChangeAspect="1" noChangeArrowheads="1"/>
          </p:cNvPicPr>
          <p:nvPr/>
        </p:nvPicPr>
        <p:blipFill>
          <a:blip r:embed="rId6" cstate="screen"/>
          <a:srcRect l="50000"/>
          <a:stretch>
            <a:fillRect/>
          </a:stretch>
        </p:blipFill>
        <p:spPr bwMode="auto">
          <a:xfrm>
            <a:off x="2268538" y="4076700"/>
            <a:ext cx="1871662" cy="2495550"/>
          </a:xfrm>
          <a:prstGeom prst="rect">
            <a:avLst/>
          </a:prstGeom>
          <a:noFill/>
        </p:spPr>
      </p:pic>
      <p:pic>
        <p:nvPicPr>
          <p:cNvPr id="120865" name="Picture 33" descr="Copie de DANSE ELEVES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92725" y="1052513"/>
            <a:ext cx="3676650" cy="2447925"/>
          </a:xfrm>
          <a:prstGeom prst="rect">
            <a:avLst/>
          </a:prstGeom>
          <a:noFill/>
        </p:spPr>
      </p:pic>
      <p:pic>
        <p:nvPicPr>
          <p:cNvPr id="120866" name="Picture 34" descr="DANSE ELEVES"/>
          <p:cNvPicPr>
            <a:picLocks noChangeAspect="1" noChangeArrowheads="1"/>
          </p:cNvPicPr>
          <p:nvPr/>
        </p:nvPicPr>
        <p:blipFill>
          <a:blip r:embed="rId8" cstate="screen"/>
          <a:srcRect l="8852" t="8820" r="51942"/>
          <a:stretch>
            <a:fillRect/>
          </a:stretch>
        </p:blipFill>
        <p:spPr bwMode="auto">
          <a:xfrm>
            <a:off x="5651500" y="1268413"/>
            <a:ext cx="1441450" cy="2232025"/>
          </a:xfrm>
          <a:prstGeom prst="rect">
            <a:avLst/>
          </a:prstGeom>
          <a:noFill/>
        </p:spPr>
      </p:pic>
      <p:pic>
        <p:nvPicPr>
          <p:cNvPr id="120868" name="Picture 36" descr="AUTRICHIENS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51275" y="3068638"/>
            <a:ext cx="1441450" cy="14414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5C73-B587-4F06-B0EA-264FA19C214F}" type="slidenum">
              <a:rPr lang="fr-FR"/>
              <a:pPr/>
              <a:t>17</a:t>
            </a:fld>
            <a:endParaRPr lang="fr-FR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r>
              <a:rPr lang="fr-FR" sz="2400"/>
              <a:t>Repas en commun</a:t>
            </a:r>
          </a:p>
        </p:txBody>
      </p:sp>
      <p:pic>
        <p:nvPicPr>
          <p:cNvPr id="96271" name="Picture 15" descr="Image1"/>
          <p:cNvPicPr>
            <a:picLocks noGrp="1" noChangeArrowheads="1"/>
          </p:cNvPicPr>
          <p:nvPr>
            <p:ph sz="quarter" idx="2"/>
          </p:nvPr>
        </p:nvPicPr>
        <p:blipFill>
          <a:blip r:embed="rId2" cstate="screen">
            <a:lum bright="-6000"/>
          </a:blip>
          <a:srcRect/>
          <a:stretch>
            <a:fillRect/>
          </a:stretch>
        </p:blipFill>
        <p:spPr>
          <a:xfrm>
            <a:off x="5724525" y="1268413"/>
            <a:ext cx="3221038" cy="2201862"/>
          </a:xfrm>
          <a:noFill/>
          <a:ln/>
        </p:spPr>
      </p:pic>
      <p:pic>
        <p:nvPicPr>
          <p:cNvPr id="96279" name="Picture 23" descr="Imag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00113" y="4005263"/>
            <a:ext cx="3146425" cy="2185987"/>
          </a:xfrm>
          <a:noFill/>
          <a:ln/>
        </p:spPr>
      </p:pic>
      <p:pic>
        <p:nvPicPr>
          <p:cNvPr id="96277" name="Picture 21" descr="Imag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lum bright="-6000"/>
          </a:blip>
          <a:srcRect/>
          <a:stretch>
            <a:fillRect/>
          </a:stretch>
        </p:blipFill>
        <p:spPr>
          <a:xfrm>
            <a:off x="5435600" y="4005263"/>
            <a:ext cx="3033713" cy="2187575"/>
          </a:xfrm>
          <a:noFill/>
          <a:ln/>
        </p:spPr>
      </p:pic>
      <p:pic>
        <p:nvPicPr>
          <p:cNvPr id="96275" name="Picture 19" descr="Image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>
            <a:lum bright="-6000"/>
          </a:blip>
          <a:srcRect/>
          <a:stretch>
            <a:fillRect/>
          </a:stretch>
        </p:blipFill>
        <p:spPr>
          <a:xfrm>
            <a:off x="323850" y="1268413"/>
            <a:ext cx="3233738" cy="2187575"/>
          </a:xfrm>
          <a:noFill/>
          <a:ln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4840-072F-477A-A6D2-BD33D966B110}" type="slidenum">
              <a:rPr lang="fr-FR"/>
              <a:pPr/>
              <a:t>18</a:t>
            </a:fld>
            <a:endParaRPr lang="fr-FR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r>
              <a:rPr lang="fr-FR" sz="2400"/>
              <a:t>Les « classes de styles » du Lycée de Berndorf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696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C’est un lycée célèbre, car ses 12 classes sont décorées dans différents styles caractérisant différentes époques.</a:t>
            </a:r>
          </a:p>
        </p:txBody>
      </p:sp>
      <p:pic>
        <p:nvPicPr>
          <p:cNvPr id="97294" name="Picture 14" descr="Imag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650" y="1844675"/>
            <a:ext cx="2908300" cy="2185988"/>
          </a:xfrm>
          <a:noFill/>
          <a:ln/>
        </p:spPr>
      </p:pic>
      <p:pic>
        <p:nvPicPr>
          <p:cNvPr id="97296" name="Picture 16" descr="Image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908175" y="4365625"/>
            <a:ext cx="2909888" cy="2160588"/>
          </a:xfrm>
          <a:noFill/>
          <a:ln/>
        </p:spPr>
      </p:pic>
      <p:pic>
        <p:nvPicPr>
          <p:cNvPr id="97298" name="Picture 18" descr="Ima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724525" y="4365625"/>
            <a:ext cx="2908300" cy="2160588"/>
          </a:xfrm>
          <a:noFill/>
          <a:ln/>
        </p:spPr>
      </p:pic>
      <p:pic>
        <p:nvPicPr>
          <p:cNvPr id="97300" name="Picture 20" descr="Imag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572000" y="1844675"/>
            <a:ext cx="2909888" cy="2187575"/>
          </a:xfrm>
          <a:noFill/>
          <a:ln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43DA-EE19-4277-B0CB-7BA17AF9800B}" type="slidenum">
              <a:rPr lang="fr-FR"/>
              <a:pPr/>
              <a:t>19</a:t>
            </a:fld>
            <a:endParaRPr lang="fr-FR"/>
          </a:p>
        </p:txBody>
      </p:sp>
      <p:pic>
        <p:nvPicPr>
          <p:cNvPr id="98319" name="Picture 15" descr="Image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3800" y="1268413"/>
            <a:ext cx="2914650" cy="2190750"/>
          </a:xfrm>
          <a:prstGeom prst="rect">
            <a:avLst/>
          </a:prstGeom>
          <a:noFill/>
        </p:spPr>
      </p:pic>
      <p:pic>
        <p:nvPicPr>
          <p:cNvPr id="98320" name="Picture 16" descr="Image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813" y="1268413"/>
            <a:ext cx="2914650" cy="2190750"/>
          </a:xfrm>
          <a:prstGeom prst="rect">
            <a:avLst/>
          </a:prstGeom>
          <a:noFill/>
        </p:spPr>
      </p:pic>
      <p:pic>
        <p:nvPicPr>
          <p:cNvPr id="98321" name="Picture 17" descr="Image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2988" y="3933825"/>
            <a:ext cx="2914650" cy="2190750"/>
          </a:xfrm>
          <a:prstGeom prst="rect">
            <a:avLst/>
          </a:prstGeom>
          <a:noFill/>
        </p:spPr>
      </p:pic>
      <p:pic>
        <p:nvPicPr>
          <p:cNvPr id="98322" name="Picture 18" descr="Image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163" y="4005263"/>
            <a:ext cx="2914650" cy="2190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0CFC4-62F1-44B5-BB7C-A9AFA697C9EA}" type="slidenum">
              <a:rPr lang="fr-FR"/>
              <a:pPr/>
              <a:t>2</a:t>
            </a:fld>
            <a:endParaRPr lang="fr-FR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r>
              <a:rPr lang="fr-FR" sz="3200"/>
              <a:t>Le projet et ses partenaires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fr-FR" sz="1800"/>
              <a:t>Le projet Comenius </a:t>
            </a:r>
            <a:r>
              <a:rPr lang="fr-FR" sz="2000" i="1"/>
              <a:t>Different numbers. Same values</a:t>
            </a:r>
            <a:r>
              <a:rPr lang="fr-FR" sz="1800" i="1"/>
              <a:t> </a:t>
            </a:r>
            <a:r>
              <a:rPr lang="fr-FR" sz="1800"/>
              <a:t>est un projet de</a:t>
            </a:r>
            <a:r>
              <a:rPr lang="fr-FR" sz="1800" i="1"/>
              <a:t> </a:t>
            </a:r>
            <a:r>
              <a:rPr lang="fr-FR" sz="1800"/>
              <a:t>partenariat scolaire. Il englobe 6 écoles de 4 pays :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Autriche</a:t>
            </a:r>
            <a:r>
              <a:rPr lang="fr-FR" sz="1800"/>
              <a:t> : </a:t>
            </a:r>
            <a:r>
              <a:rPr lang="fr-FR" sz="1800" i="1"/>
              <a:t>Europahauptschule</a:t>
            </a:r>
            <a:r>
              <a:rPr lang="fr-FR" sz="1800"/>
              <a:t> à Wiener Neustadt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Espagne</a:t>
            </a:r>
            <a:r>
              <a:rPr lang="fr-FR" sz="1800"/>
              <a:t> : </a:t>
            </a:r>
            <a:r>
              <a:rPr lang="fr-FR" sz="1800" i="1"/>
              <a:t>Colegio Maria Auxiliadora</a:t>
            </a:r>
            <a:r>
              <a:rPr lang="fr-FR" sz="1800"/>
              <a:t> à Salamanque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France </a:t>
            </a:r>
            <a:r>
              <a:rPr lang="fr-FR" sz="1800"/>
              <a:t>:  Martinique :  </a:t>
            </a:r>
            <a:r>
              <a:rPr lang="fr-FR" sz="1800" i="1"/>
              <a:t>Lycée Joseph Gaillard</a:t>
            </a:r>
            <a:r>
              <a:rPr lang="fr-FR" sz="1800"/>
              <a:t> à Fort de France</a:t>
            </a:r>
          </a:p>
          <a:p>
            <a:pPr marL="0" indent="0">
              <a:buFontTx/>
              <a:buNone/>
            </a:pPr>
            <a:r>
              <a:rPr lang="fr-FR" sz="1800"/>
              <a:t>	 Métropole : </a:t>
            </a:r>
            <a:r>
              <a:rPr lang="fr-FR" sz="1800" i="1"/>
              <a:t>Institution du Sacré Cœur</a:t>
            </a:r>
            <a:r>
              <a:rPr lang="fr-FR" sz="1800"/>
              <a:t> à La Ville du Bois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Royaume-Uni :</a:t>
            </a:r>
            <a:r>
              <a:rPr lang="fr-FR" sz="1800"/>
              <a:t> </a:t>
            </a:r>
            <a:r>
              <a:rPr lang="fr-FR" sz="1800" i="1"/>
              <a:t>Braunton School and Community College </a:t>
            </a:r>
            <a:r>
              <a:rPr lang="fr-FR" sz="1800"/>
              <a:t>à Braunton</a:t>
            </a:r>
          </a:p>
          <a:p>
            <a:pPr marL="0" indent="0">
              <a:buFontTx/>
              <a:buNone/>
            </a:pPr>
            <a:r>
              <a:rPr lang="fr-FR" sz="1800"/>
              <a:t>                           </a:t>
            </a:r>
            <a:r>
              <a:rPr lang="fr-FR" sz="1800" i="1"/>
              <a:t>Pilton Community College</a:t>
            </a:r>
            <a:r>
              <a:rPr lang="fr-FR" sz="1800"/>
              <a:t> à Barnstaple</a:t>
            </a:r>
            <a:endParaRPr lang="fr-FR" sz="1800" b="1" i="1"/>
          </a:p>
          <a:p>
            <a:pPr marL="0" indent="0"/>
            <a:endParaRPr lang="fr-FR" sz="1800" i="1"/>
          </a:p>
        </p:txBody>
      </p:sp>
      <p:grpSp>
        <p:nvGrpSpPr>
          <p:cNvPr id="81929" name="Group 9"/>
          <p:cNvGrpSpPr>
            <a:grpSpLocks/>
          </p:cNvGrpSpPr>
          <p:nvPr/>
        </p:nvGrpSpPr>
        <p:grpSpPr bwMode="auto">
          <a:xfrm>
            <a:off x="5867400" y="2492375"/>
            <a:ext cx="2970213" cy="2992438"/>
            <a:chOff x="3696" y="1570"/>
            <a:chExt cx="1871" cy="1885"/>
          </a:xfrm>
        </p:grpSpPr>
        <p:pic>
          <p:nvPicPr>
            <p:cNvPr id="81924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105" y="2024"/>
              <a:ext cx="46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26" name="Picture 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740" y="2478"/>
              <a:ext cx="499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27" name="Picture 7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57" y="3113"/>
              <a:ext cx="51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28" name="Picture 8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696" y="1570"/>
              <a:ext cx="45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E6D6-EF77-45DF-9DBD-C0B5FC59FE48}" type="slidenum">
              <a:rPr lang="fr-FR"/>
              <a:pPr/>
              <a:t>20</a:t>
            </a:fld>
            <a:endParaRPr lang="fr-FR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706437"/>
          </a:xfrm>
        </p:spPr>
        <p:txBody>
          <a:bodyPr/>
          <a:lstStyle/>
          <a:p>
            <a:r>
              <a:rPr lang="fr-FR" sz="2400"/>
              <a:t>Visite de Wiener Neustadt</a:t>
            </a:r>
          </a:p>
        </p:txBody>
      </p:sp>
      <p:grpSp>
        <p:nvGrpSpPr>
          <p:cNvPr id="111626" name="Group 10"/>
          <p:cNvGrpSpPr>
            <a:grpSpLocks/>
          </p:cNvGrpSpPr>
          <p:nvPr/>
        </p:nvGrpSpPr>
        <p:grpSpPr bwMode="auto">
          <a:xfrm>
            <a:off x="755650" y="1052513"/>
            <a:ext cx="7775575" cy="5522912"/>
            <a:chOff x="476" y="663"/>
            <a:chExt cx="4898" cy="3479"/>
          </a:xfrm>
        </p:grpSpPr>
        <p:pic>
          <p:nvPicPr>
            <p:cNvPr id="111623" name="Picture 7" descr="WIENER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76" y="663"/>
              <a:ext cx="2300" cy="3447"/>
            </a:xfrm>
            <a:prstGeom prst="rect">
              <a:avLst/>
            </a:prstGeom>
            <a:noFill/>
          </p:spPr>
        </p:pic>
        <p:pic>
          <p:nvPicPr>
            <p:cNvPr id="111624" name="Picture 8" descr="WIENER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42" y="709"/>
              <a:ext cx="1356" cy="2034"/>
            </a:xfrm>
            <a:prstGeom prst="rect">
              <a:avLst/>
            </a:prstGeom>
            <a:noFill/>
          </p:spPr>
        </p:pic>
        <p:pic>
          <p:nvPicPr>
            <p:cNvPr id="111625" name="Picture 9" descr="WIENER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424" y="2840"/>
              <a:ext cx="1950" cy="130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8825-3A86-4B00-A63E-3F89AC7E9D4B}" type="slidenum">
              <a:rPr lang="fr-FR"/>
              <a:pPr/>
              <a:t>21</a:t>
            </a:fld>
            <a:endParaRPr lang="fr-FR"/>
          </a:p>
        </p:txBody>
      </p:sp>
      <p:pic>
        <p:nvPicPr>
          <p:cNvPr id="107529" name="Picture 9" descr="WIEN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3644900"/>
            <a:ext cx="3848100" cy="3000375"/>
          </a:xfrm>
          <a:prstGeom prst="rect">
            <a:avLst/>
          </a:prstGeom>
          <a:noFill/>
        </p:spPr>
      </p:pic>
      <p:pic>
        <p:nvPicPr>
          <p:cNvPr id="107530" name="Picture 10" descr="WIEN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476250"/>
            <a:ext cx="3819525" cy="2971800"/>
          </a:xfrm>
          <a:prstGeom prst="rect">
            <a:avLst/>
          </a:prstGeom>
          <a:noFill/>
        </p:spPr>
      </p:pic>
      <p:grpSp>
        <p:nvGrpSpPr>
          <p:cNvPr id="107534" name="Group 14"/>
          <p:cNvGrpSpPr>
            <a:grpSpLocks/>
          </p:cNvGrpSpPr>
          <p:nvPr/>
        </p:nvGrpSpPr>
        <p:grpSpPr bwMode="auto">
          <a:xfrm>
            <a:off x="5292725" y="476250"/>
            <a:ext cx="3171825" cy="5899150"/>
            <a:chOff x="3334" y="300"/>
            <a:chExt cx="1998" cy="3716"/>
          </a:xfrm>
        </p:grpSpPr>
        <p:pic>
          <p:nvPicPr>
            <p:cNvPr id="107531" name="Picture 11" descr="WIENER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473335">
              <a:off x="3334" y="300"/>
              <a:ext cx="1998" cy="1207"/>
            </a:xfrm>
            <a:prstGeom prst="rect">
              <a:avLst/>
            </a:prstGeom>
            <a:noFill/>
          </p:spPr>
        </p:pic>
        <p:pic>
          <p:nvPicPr>
            <p:cNvPr id="107532" name="Picture 12" descr="WIENER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334" y="1434"/>
              <a:ext cx="1950" cy="1392"/>
            </a:xfrm>
            <a:prstGeom prst="rect">
              <a:avLst/>
            </a:prstGeom>
            <a:noFill/>
          </p:spPr>
        </p:pic>
        <p:pic>
          <p:nvPicPr>
            <p:cNvPr id="107533" name="Picture 13" descr="WIENER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-534103">
              <a:off x="3379" y="2840"/>
              <a:ext cx="1950" cy="1176"/>
            </a:xfrm>
            <a:prstGeom prst="rect">
              <a:avLst/>
            </a:prstGeom>
            <a:noFill/>
          </p:spPr>
        </p:pic>
      </p:grpSp>
      <p:pic>
        <p:nvPicPr>
          <p:cNvPr id="107536" name="Picture 16" descr="Afficher les détails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4663" y="5661025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6938-71A4-4F2F-B8B7-D11DF0DADED9}" type="slidenum">
              <a:rPr lang="fr-FR"/>
              <a:pPr/>
              <a:t>22</a:t>
            </a:fld>
            <a:endParaRPr lang="fr-FR"/>
          </a:p>
        </p:txBody>
      </p:sp>
      <p:sp>
        <p:nvSpPr>
          <p:cNvPr id="137220" name="WordArt 4" descr="WIENER"/>
          <p:cNvSpPr>
            <a:spLocks noChangeArrowheads="1" noChangeShapeType="1" noTextEdit="1"/>
          </p:cNvSpPr>
          <p:nvPr/>
        </p:nvSpPr>
        <p:spPr bwMode="auto">
          <a:xfrm>
            <a:off x="2339975" y="692150"/>
            <a:ext cx="49672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Vendredi 19 mars</a:t>
            </a:r>
          </a:p>
        </p:txBody>
      </p:sp>
      <p:pic>
        <p:nvPicPr>
          <p:cNvPr id="137222" name="Picture 6" descr="WIENER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619250" y="2349500"/>
            <a:ext cx="6096000" cy="4067175"/>
          </a:xfrm>
          <a:noFill/>
          <a:ln/>
        </p:spPr>
      </p:pic>
    </p:spTree>
    <p:custDataLst>
      <p:tags r:id="rId1"/>
    </p:custDataLst>
  </p:cSld>
  <p:clrMapOvr>
    <a:masterClrMapping/>
  </p:clrMapOvr>
  <p:transition spd="med" advTm="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D9F6-A179-445E-9E3A-DA0E956E3E4F}" type="slidenum">
              <a:rPr lang="fr-FR"/>
              <a:pPr/>
              <a:t>23</a:t>
            </a:fld>
            <a:endParaRPr lang="fr-FR"/>
          </a:p>
        </p:txBody>
      </p:sp>
      <p:pic>
        <p:nvPicPr>
          <p:cNvPr id="108572" name="Picture 28" descr="ROU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816277">
            <a:off x="5508625" y="3789363"/>
            <a:ext cx="3168650" cy="2587625"/>
          </a:xfrm>
          <a:prstGeom prst="rect">
            <a:avLst/>
          </a:prstGeom>
          <a:noFill/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187450" y="476250"/>
            <a:ext cx="3608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/>
              <a:t>En route pour Veitsch</a:t>
            </a:r>
          </a:p>
        </p:txBody>
      </p:sp>
      <p:pic>
        <p:nvPicPr>
          <p:cNvPr id="108554" name="Picture 10" descr="VIENN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2349500"/>
            <a:ext cx="4608512" cy="3227388"/>
          </a:xfrm>
          <a:prstGeom prst="rect">
            <a:avLst/>
          </a:prstGeom>
          <a:noFill/>
        </p:spPr>
      </p:pic>
      <p:pic>
        <p:nvPicPr>
          <p:cNvPr id="108555" name="Picture 11" descr="VIENN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20450">
            <a:off x="5508625" y="620713"/>
            <a:ext cx="3467100" cy="2305050"/>
          </a:xfrm>
          <a:prstGeom prst="rect">
            <a:avLst/>
          </a:prstGeom>
          <a:noFill/>
        </p:spPr>
      </p:pic>
      <p:pic>
        <p:nvPicPr>
          <p:cNvPr id="108566" name="Picture 22" descr="CAR AUTRICHIEN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24525" y="5300663"/>
            <a:ext cx="1655763" cy="10747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795 -0.67298 L -8.33333E-7 -3.5985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5169-DE99-43AB-963A-174C214F38D3}" type="slidenum">
              <a:rPr lang="fr-FR"/>
              <a:pPr/>
              <a:t>24</a:t>
            </a:fld>
            <a:endParaRPr lang="fr-FR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4932363" y="549275"/>
            <a:ext cx="398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Certains élèves sont expérimentés …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23850" y="5949950"/>
            <a:ext cx="396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… tandis que les Martiniquais découvrent leur première neige</a:t>
            </a:r>
          </a:p>
        </p:txBody>
      </p:sp>
      <p:pic>
        <p:nvPicPr>
          <p:cNvPr id="109583" name="Picture 15" descr="NEI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60350"/>
            <a:ext cx="4029075" cy="2686050"/>
          </a:xfrm>
          <a:prstGeom prst="rect">
            <a:avLst/>
          </a:prstGeom>
          <a:noFill/>
        </p:spPr>
      </p:pic>
      <p:grpSp>
        <p:nvGrpSpPr>
          <p:cNvPr id="109593" name="Group 25"/>
          <p:cNvGrpSpPr>
            <a:grpSpLocks/>
          </p:cNvGrpSpPr>
          <p:nvPr/>
        </p:nvGrpSpPr>
        <p:grpSpPr bwMode="auto">
          <a:xfrm>
            <a:off x="5003800" y="1125538"/>
            <a:ext cx="3889375" cy="5356225"/>
            <a:chOff x="3152" y="709"/>
            <a:chExt cx="2450" cy="3374"/>
          </a:xfrm>
        </p:grpSpPr>
        <p:pic>
          <p:nvPicPr>
            <p:cNvPr id="109592" name="Picture 24" descr="veitsch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-515441">
              <a:off x="3334" y="709"/>
              <a:ext cx="2268" cy="1512"/>
            </a:xfrm>
            <a:prstGeom prst="rect">
              <a:avLst/>
            </a:prstGeom>
            <a:noFill/>
          </p:spPr>
        </p:pic>
        <p:pic>
          <p:nvPicPr>
            <p:cNvPr id="109584" name="Picture 16" descr="NEIGE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543852">
              <a:off x="3152" y="2523"/>
              <a:ext cx="2340" cy="1560"/>
            </a:xfrm>
            <a:prstGeom prst="rect">
              <a:avLst/>
            </a:prstGeom>
            <a:noFill/>
          </p:spPr>
        </p:pic>
      </p:grpSp>
      <p:pic>
        <p:nvPicPr>
          <p:cNvPr id="109586" name="Picture 18" descr="Image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3284538"/>
            <a:ext cx="3960813" cy="2635250"/>
          </a:xfrm>
          <a:prstGeom prst="rect">
            <a:avLst/>
          </a:prstGeom>
          <a:noFill/>
        </p:spPr>
      </p:pic>
      <p:pic>
        <p:nvPicPr>
          <p:cNvPr id="109588" name="Picture 20" descr="Copie de VEITSCH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425" y="1916113"/>
            <a:ext cx="238125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3351 0.17183 C -0.50868 0.04625 -0.38351 -0.07933 -0.27743 -0.10801 C -0.17135 -0.13668 -0.0434 -0.01827 0.00365 3.23774E-6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845E-EC1A-45B3-9740-1E0C65772774}" type="slidenum">
              <a:rPr lang="fr-FR"/>
              <a:pPr/>
              <a:t>25</a:t>
            </a:fld>
            <a:endParaRPr lang="fr-FR"/>
          </a:p>
        </p:txBody>
      </p:sp>
      <p:pic>
        <p:nvPicPr>
          <p:cNvPr id="138245" name="Picture 5" descr="WIENER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547813" y="2060575"/>
            <a:ext cx="6096000" cy="4067175"/>
          </a:xfrm>
          <a:noFill/>
          <a:ln/>
        </p:spPr>
      </p:pic>
      <p:sp>
        <p:nvSpPr>
          <p:cNvPr id="138246" name="WordArt 6" descr="WIENER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31958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Samedi 20 mars</a:t>
            </a:r>
          </a:p>
        </p:txBody>
      </p:sp>
    </p:spTree>
    <p:custDataLst>
      <p:tags r:id="rId1"/>
    </p:custDataLst>
  </p:cSld>
  <p:clrMapOvr>
    <a:masterClrMapping/>
  </p:clrMapOvr>
  <p:transition spd="med" advTm="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3360-6251-4A20-88D1-29D238D4BB73}" type="slidenum">
              <a:rPr lang="fr-FR"/>
              <a:pPr/>
              <a:t>26</a:t>
            </a:fld>
            <a:endParaRPr lang="fr-FR"/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5580063" y="26368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Vienne</a:t>
            </a:r>
          </a:p>
        </p:txBody>
      </p:sp>
      <p:grpSp>
        <p:nvGrpSpPr>
          <p:cNvPr id="114703" name="Group 15"/>
          <p:cNvGrpSpPr>
            <a:grpSpLocks/>
          </p:cNvGrpSpPr>
          <p:nvPr/>
        </p:nvGrpSpPr>
        <p:grpSpPr bwMode="auto">
          <a:xfrm>
            <a:off x="323850" y="908050"/>
            <a:ext cx="8351838" cy="5761038"/>
            <a:chOff x="204" y="527"/>
            <a:chExt cx="5261" cy="3629"/>
          </a:xfrm>
        </p:grpSpPr>
        <p:pic>
          <p:nvPicPr>
            <p:cNvPr id="114697" name="Picture 9" descr="VIENNE"/>
            <p:cNvPicPr>
              <a:picLocks noChangeAspect="1" noChangeArrowheads="1"/>
            </p:cNvPicPr>
            <p:nvPr/>
          </p:nvPicPr>
          <p:blipFill>
            <a:blip r:embed="rId2" cstate="screen">
              <a:lum bright="-12000" contrast="-6000"/>
            </a:blip>
            <a:srcRect/>
            <a:stretch>
              <a:fillRect/>
            </a:stretch>
          </p:blipFill>
          <p:spPr bwMode="auto">
            <a:xfrm>
              <a:off x="385" y="527"/>
              <a:ext cx="5080" cy="1645"/>
            </a:xfrm>
            <a:prstGeom prst="rect">
              <a:avLst/>
            </a:prstGeom>
            <a:noFill/>
          </p:spPr>
        </p:pic>
        <p:pic>
          <p:nvPicPr>
            <p:cNvPr id="114698" name="Picture 10" descr="VIENNE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04" y="2296"/>
              <a:ext cx="2724" cy="1830"/>
            </a:xfrm>
            <a:prstGeom prst="rect">
              <a:avLst/>
            </a:prstGeom>
            <a:noFill/>
          </p:spPr>
        </p:pic>
        <p:pic>
          <p:nvPicPr>
            <p:cNvPr id="114699" name="Picture 11" descr="VIENNE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016" y="2296"/>
              <a:ext cx="1242" cy="1860"/>
            </a:xfrm>
            <a:prstGeom prst="rect">
              <a:avLst/>
            </a:prstGeom>
            <a:noFill/>
          </p:spPr>
        </p:pic>
      </p:grpSp>
      <p:pic>
        <p:nvPicPr>
          <p:cNvPr id="114702" name="Picture 14" descr="VIENN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7050" y="3644900"/>
            <a:ext cx="1962150" cy="2943225"/>
          </a:xfrm>
          <a:prstGeom prst="rect">
            <a:avLst/>
          </a:prstGeom>
          <a:noFill/>
        </p:spPr>
      </p:pic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3276600" y="333375"/>
            <a:ext cx="2865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/>
              <a:t>Visite de Vienne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339D-9EA6-4FF0-971F-CC8D68042F8E}" type="slidenum">
              <a:rPr lang="fr-FR"/>
              <a:pPr/>
              <a:t>27</a:t>
            </a:fld>
            <a:endParaRPr lang="fr-FR"/>
          </a:p>
        </p:txBody>
      </p:sp>
      <p:grpSp>
        <p:nvGrpSpPr>
          <p:cNvPr id="115724" name="Group 12"/>
          <p:cNvGrpSpPr>
            <a:grpSpLocks/>
          </p:cNvGrpSpPr>
          <p:nvPr/>
        </p:nvGrpSpPr>
        <p:grpSpPr bwMode="auto">
          <a:xfrm>
            <a:off x="395288" y="549275"/>
            <a:ext cx="8497887" cy="5905500"/>
            <a:chOff x="249" y="346"/>
            <a:chExt cx="5353" cy="3720"/>
          </a:xfrm>
        </p:grpSpPr>
        <p:pic>
          <p:nvPicPr>
            <p:cNvPr id="115720" name="Picture 8" descr="VIENNE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49" y="346"/>
              <a:ext cx="2631" cy="1751"/>
            </a:xfrm>
            <a:prstGeom prst="rect">
              <a:avLst/>
            </a:prstGeom>
            <a:noFill/>
          </p:spPr>
        </p:pic>
        <p:pic>
          <p:nvPicPr>
            <p:cNvPr id="115721" name="Picture 9" descr="VIENNE"/>
            <p:cNvPicPr>
              <a:picLocks noChangeAspect="1" noChangeArrowheads="1"/>
            </p:cNvPicPr>
            <p:nvPr/>
          </p:nvPicPr>
          <p:blipFill>
            <a:blip r:embed="rId3" cstate="screen">
              <a:lum bright="-12000" contrast="-6000"/>
            </a:blip>
            <a:srcRect/>
            <a:stretch>
              <a:fillRect/>
            </a:stretch>
          </p:blipFill>
          <p:spPr bwMode="auto">
            <a:xfrm>
              <a:off x="3016" y="346"/>
              <a:ext cx="2586" cy="1769"/>
            </a:xfrm>
            <a:prstGeom prst="rect">
              <a:avLst/>
            </a:prstGeom>
            <a:noFill/>
          </p:spPr>
        </p:pic>
        <p:pic>
          <p:nvPicPr>
            <p:cNvPr id="115722" name="Picture 10" descr="VIENNE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9" y="2296"/>
              <a:ext cx="2628" cy="1752"/>
            </a:xfrm>
            <a:prstGeom prst="rect">
              <a:avLst/>
            </a:prstGeom>
            <a:noFill/>
          </p:spPr>
        </p:pic>
        <p:pic>
          <p:nvPicPr>
            <p:cNvPr id="115723" name="Picture 11" descr="VIENNE"/>
            <p:cNvPicPr>
              <a:picLocks noChangeAspect="1" noChangeArrowheads="1"/>
            </p:cNvPicPr>
            <p:nvPr/>
          </p:nvPicPr>
          <p:blipFill>
            <a:blip r:embed="rId5" cstate="screen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3061" y="2296"/>
              <a:ext cx="2541" cy="17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DEB2-F119-4CF6-932A-D2D965B4F27A}" type="slidenum">
              <a:rPr lang="fr-FR"/>
              <a:pPr/>
              <a:t>28</a:t>
            </a:fld>
            <a:endParaRPr lang="fr-FR"/>
          </a:p>
        </p:txBody>
      </p:sp>
      <p:sp>
        <p:nvSpPr>
          <p:cNvPr id="142340" name="WordArt 4" descr="WIENER"/>
          <p:cNvSpPr>
            <a:spLocks noChangeArrowheads="1" noChangeShapeType="1" noTextEdit="1"/>
          </p:cNvSpPr>
          <p:nvPr/>
        </p:nvSpPr>
        <p:spPr bwMode="auto">
          <a:xfrm>
            <a:off x="1979613" y="620713"/>
            <a:ext cx="51117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Dimanche 21 mars</a:t>
            </a:r>
          </a:p>
        </p:txBody>
      </p:sp>
      <p:pic>
        <p:nvPicPr>
          <p:cNvPr id="142342" name="Picture 6" descr="WIENER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2349500"/>
            <a:ext cx="6096000" cy="4067175"/>
          </a:xfrm>
          <a:noFill/>
          <a:ln/>
        </p:spPr>
      </p:pic>
    </p:spTree>
  </p:cSld>
  <p:clrMapOvr>
    <a:masterClrMapping/>
  </p:clrMapOvr>
  <p:transition spd="med" advTm="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9B91-9702-40C6-8155-591D7A4BE310}" type="slidenum">
              <a:rPr lang="fr-FR"/>
              <a:pPr/>
              <a:t>29</a:t>
            </a:fld>
            <a:endParaRPr lang="fr-FR"/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2916238" y="498475"/>
            <a:ext cx="3567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/>
              <a:t>Au revoir, à bientôt !!!</a:t>
            </a:r>
          </a:p>
        </p:txBody>
      </p:sp>
      <p:pic>
        <p:nvPicPr>
          <p:cNvPr id="116749" name="Picture 13" descr="21MAR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449103">
            <a:off x="1042988" y="1484313"/>
            <a:ext cx="2914650" cy="2190750"/>
          </a:xfrm>
          <a:prstGeom prst="rect">
            <a:avLst/>
          </a:prstGeom>
          <a:noFill/>
        </p:spPr>
      </p:pic>
      <p:pic>
        <p:nvPicPr>
          <p:cNvPr id="116752" name="Picture 16" descr="21MA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 rot="21223662">
            <a:off x="1187450" y="4149725"/>
            <a:ext cx="2909888" cy="2187575"/>
          </a:xfrm>
          <a:noFill/>
          <a:ln/>
        </p:spPr>
      </p:pic>
      <p:pic>
        <p:nvPicPr>
          <p:cNvPr id="116754" name="Picture 18" descr="21MA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 rot="460293">
            <a:off x="5219700" y="1557338"/>
            <a:ext cx="2908300" cy="2185987"/>
          </a:xfrm>
          <a:noFill/>
          <a:ln/>
        </p:spPr>
      </p:pic>
      <p:pic>
        <p:nvPicPr>
          <p:cNvPr id="116756" name="Picture 20" descr="21MAR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 rot="349610">
            <a:off x="5219700" y="4076700"/>
            <a:ext cx="2909888" cy="2187575"/>
          </a:xfrm>
          <a:noFill/>
          <a:ln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C282-4031-4EBF-B1EA-85E7FDEC0B16}" type="slidenum">
              <a:rPr lang="fr-FR"/>
              <a:pPr/>
              <a:t>3</a:t>
            </a:fld>
            <a:endParaRPr lang="fr-FR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3203575" y="3716338"/>
            <a:ext cx="5472113" cy="2865437"/>
            <a:chOff x="2018" y="2341"/>
            <a:chExt cx="3447" cy="1805"/>
          </a:xfrm>
        </p:grpSpPr>
        <p:pic>
          <p:nvPicPr>
            <p:cNvPr id="3083" name="Picture 11" descr="Karte_Wiener_Neustadt"/>
            <p:cNvPicPr>
              <a:picLocks noChangeAspect="1" noChangeArrowheads="1"/>
            </p:cNvPicPr>
            <p:nvPr/>
          </p:nvPicPr>
          <p:blipFill>
            <a:blip r:embed="rId2" cstate="screen"/>
            <a:srcRect r="3174"/>
            <a:stretch>
              <a:fillRect/>
            </a:stretch>
          </p:blipFill>
          <p:spPr bwMode="auto">
            <a:xfrm>
              <a:off x="2018" y="2341"/>
              <a:ext cx="3447" cy="1805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636628">
              <a:off x="2787" y="2943"/>
              <a:ext cx="1766" cy="227"/>
            </a:xfrm>
            <a:prstGeom prst="rightArrow">
              <a:avLst>
                <a:gd name="adj1" fmla="val 50000"/>
                <a:gd name="adj2" fmla="val 194493"/>
              </a:avLst>
            </a:prstGeom>
            <a:solidFill>
              <a:srgbClr val="FFFF00">
                <a:alpha val="3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3080" name="Picture 8" descr="Fichier:Niederösterreich CoA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765175"/>
            <a:ext cx="1655762" cy="2520950"/>
          </a:xfrm>
          <a:prstGeom prst="rect">
            <a:avLst/>
          </a:prstGeom>
          <a:noFill/>
        </p:spPr>
      </p:pic>
      <p:pic>
        <p:nvPicPr>
          <p:cNvPr id="3089" name="Picture 17" descr="autrich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6600" y="549275"/>
            <a:ext cx="5334000" cy="2943225"/>
          </a:xfrm>
          <a:prstGeom prst="rect">
            <a:avLst/>
          </a:prstGeom>
          <a:noFill/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23850" y="3716338"/>
            <a:ext cx="3887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Wiener Neustadt est située en Basse Autriche à  50 km au sud de Vienne et compte 40 000 habitants. Elle fut construite en 1167.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7235825" y="52292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250825" y="300038"/>
            <a:ext cx="8569325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C057-EBF9-47A4-89A6-DD6180AD95B8}" type="slidenum">
              <a:rPr lang="fr-FR"/>
              <a:pPr/>
              <a:t>30</a:t>
            </a:fld>
            <a:endParaRPr lang="fr-FR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606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Logos réalisés par les élèves pour ce projet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187450" y="4221163"/>
            <a:ext cx="2879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Logo </a:t>
            </a:r>
            <a:r>
              <a:rPr lang="fr-FR" smtClean="0"/>
              <a:t>« européen » d’un élève espagnol, </a:t>
            </a:r>
            <a:r>
              <a:rPr lang="fr-FR"/>
              <a:t>sélectionné par tous les partenaires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5795963" y="4292600"/>
            <a:ext cx="282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Logo français de Julien M., élève de 3</a:t>
            </a:r>
            <a:r>
              <a:rPr lang="fr-FR" baseline="30000"/>
              <a:t>ème </a:t>
            </a:r>
            <a:r>
              <a:rPr lang="fr-FR"/>
              <a:t> à l’ISC</a:t>
            </a:r>
          </a:p>
        </p:txBody>
      </p:sp>
      <p:pic>
        <p:nvPicPr>
          <p:cNvPr id="124935" name="Picture 7" descr="LOGO EUROP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6375" y="1773238"/>
            <a:ext cx="2303463" cy="2292350"/>
          </a:xfrm>
          <a:prstGeom prst="rect">
            <a:avLst/>
          </a:prstGeom>
          <a:noFill/>
        </p:spPr>
      </p:pic>
      <p:pic>
        <p:nvPicPr>
          <p:cNvPr id="124936" name="Picture 8" descr="LOGO EUROPE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1500" y="1844675"/>
            <a:ext cx="2547938" cy="223678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CE-DBAB-463A-9D6B-AFEC6E23AD34}" type="slidenum">
              <a:rPr lang="fr-FR"/>
              <a:pPr/>
              <a:t>31</a:t>
            </a:fld>
            <a:endParaRPr lang="fr-FR"/>
          </a:p>
        </p:txBody>
      </p:sp>
      <p:pic>
        <p:nvPicPr>
          <p:cNvPr id="147461" name="Picture 5" descr="PLAGE BRAUNTON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7380288" cy="6858000"/>
          </a:xfrm>
          <a:noFill/>
          <a:ln/>
        </p:spPr>
      </p:pic>
      <p:sp>
        <p:nvSpPr>
          <p:cNvPr id="147462" name="WordArt 6"/>
          <p:cNvSpPr>
            <a:spLocks noChangeArrowheads="1" noChangeShapeType="1" noTextEdit="1"/>
          </p:cNvSpPr>
          <p:nvPr/>
        </p:nvSpPr>
        <p:spPr bwMode="auto">
          <a:xfrm>
            <a:off x="4067175" y="1125538"/>
            <a:ext cx="475138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bientôt à ...</a:t>
            </a:r>
          </a:p>
        </p:txBody>
      </p:sp>
      <p:sp>
        <p:nvSpPr>
          <p:cNvPr id="147463" name="WordArt 7"/>
          <p:cNvSpPr>
            <a:spLocks noChangeArrowheads="1" noChangeShapeType="1" noTextEdit="1"/>
          </p:cNvSpPr>
          <p:nvPr/>
        </p:nvSpPr>
        <p:spPr bwMode="auto">
          <a:xfrm>
            <a:off x="4427538" y="2349500"/>
            <a:ext cx="38877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Nos vemos en</a:t>
            </a:r>
          </a:p>
        </p:txBody>
      </p:sp>
      <p:sp>
        <p:nvSpPr>
          <p:cNvPr id="147464" name="WordArt 8"/>
          <p:cNvSpPr>
            <a:spLocks noChangeArrowheads="1" noChangeShapeType="1" noTextEdit="1"/>
          </p:cNvSpPr>
          <p:nvPr/>
        </p:nvSpPr>
        <p:spPr bwMode="auto">
          <a:xfrm>
            <a:off x="4211638" y="3500438"/>
            <a:ext cx="44640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Bis </a:t>
            </a:r>
            <a:r>
              <a:rPr lang="fr-FR" sz="3200" kern="10" dirty="0" err="1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bald</a:t>
            </a:r>
            <a:r>
              <a:rPr lang="fr-FR" sz="32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in...</a:t>
            </a:r>
            <a:endParaRPr lang="fr-FR" sz="32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7465" name="WordArt 9"/>
          <p:cNvSpPr>
            <a:spLocks noChangeArrowheads="1" noChangeShapeType="1" noTextEdit="1"/>
          </p:cNvSpPr>
          <p:nvPr/>
        </p:nvSpPr>
        <p:spPr bwMode="auto">
          <a:xfrm>
            <a:off x="2627313" y="5949950"/>
            <a:ext cx="4438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BRAUNTON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nimBg="1"/>
      <p:bldP spid="147463" grpId="0" animBg="1"/>
      <p:bldP spid="1474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9803-6E8D-419A-9A5D-139EEDEA3693}" type="slidenum">
              <a:rPr lang="fr-FR"/>
              <a:pPr/>
              <a:t>32</a:t>
            </a:fld>
            <a:endParaRPr lang="fr-FR"/>
          </a:p>
        </p:txBody>
      </p:sp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3276600" y="1052513"/>
            <a:ext cx="26654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Merci</a:t>
            </a:r>
          </a:p>
        </p:txBody>
      </p:sp>
      <p:sp>
        <p:nvSpPr>
          <p:cNvPr id="110598" name="WordArt 6"/>
          <p:cNvSpPr>
            <a:spLocks noChangeArrowheads="1" noChangeShapeType="1" noTextEdit="1"/>
          </p:cNvSpPr>
          <p:nvPr/>
        </p:nvSpPr>
        <p:spPr bwMode="auto">
          <a:xfrm>
            <a:off x="3348038" y="2060575"/>
            <a:ext cx="2663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Danke</a:t>
            </a:r>
          </a:p>
        </p:txBody>
      </p:sp>
      <p:sp>
        <p:nvSpPr>
          <p:cNvPr id="110602" name="WordArt 10"/>
          <p:cNvSpPr>
            <a:spLocks noChangeArrowheads="1" noChangeShapeType="1" noTextEdit="1"/>
          </p:cNvSpPr>
          <p:nvPr/>
        </p:nvSpPr>
        <p:spPr bwMode="auto">
          <a:xfrm>
            <a:off x="4140200" y="3357563"/>
            <a:ext cx="1152525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Photos</a:t>
            </a:r>
          </a:p>
        </p:txBody>
      </p:sp>
      <p:sp>
        <p:nvSpPr>
          <p:cNvPr id="110603" name="WordArt 11"/>
          <p:cNvSpPr>
            <a:spLocks noChangeArrowheads="1" noChangeShapeType="1" noTextEdit="1"/>
          </p:cNvSpPr>
          <p:nvPr/>
        </p:nvSpPr>
        <p:spPr bwMode="auto">
          <a:xfrm>
            <a:off x="3995738" y="3716338"/>
            <a:ext cx="13684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G. </a:t>
            </a:r>
            <a:r>
              <a:rPr lang="fr-FR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Gigou</a:t>
            </a:r>
            <a:endParaRPr lang="fr-FR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10604" name="WordArt 12"/>
          <p:cNvSpPr>
            <a:spLocks noChangeArrowheads="1" noChangeShapeType="1" noTextEdit="1"/>
          </p:cNvSpPr>
          <p:nvPr/>
        </p:nvSpPr>
        <p:spPr bwMode="auto">
          <a:xfrm>
            <a:off x="3779838" y="4076700"/>
            <a:ext cx="18002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D. Lavollée</a:t>
            </a:r>
          </a:p>
        </p:txBody>
      </p:sp>
      <p:sp>
        <p:nvSpPr>
          <p:cNvPr id="110606" name="WordArt 14"/>
          <p:cNvSpPr>
            <a:spLocks noChangeArrowheads="1" noChangeShapeType="1" noTextEdit="1"/>
          </p:cNvSpPr>
          <p:nvPr/>
        </p:nvSpPr>
        <p:spPr bwMode="auto">
          <a:xfrm>
            <a:off x="1476375" y="5013325"/>
            <a:ext cx="64801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fr-FR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910" y="4714884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accent5"/>
                </a:solidFill>
              </a:rPr>
              <a:t>Elèves participants : </a:t>
            </a:r>
            <a:r>
              <a:rPr lang="fr-FR" b="1" dirty="0" err="1" smtClean="0">
                <a:solidFill>
                  <a:schemeClr val="accent5"/>
                </a:solidFill>
              </a:rPr>
              <a:t>Danyal</a:t>
            </a:r>
            <a:r>
              <a:rPr lang="fr-FR" b="1" dirty="0" smtClean="0">
                <a:solidFill>
                  <a:schemeClr val="accent5"/>
                </a:solidFill>
              </a:rPr>
              <a:t>, Grégoire, Maxime, Noémie</a:t>
            </a:r>
          </a:p>
          <a:p>
            <a:pPr algn="ctr"/>
            <a:r>
              <a:rPr lang="fr-FR" b="1" dirty="0" smtClean="0">
                <a:solidFill>
                  <a:schemeClr val="accent5"/>
                </a:solidFill>
              </a:rPr>
              <a:t>Equipe pédagogique : 3eme C et E</a:t>
            </a:r>
          </a:p>
          <a:p>
            <a:pPr algn="ctr"/>
            <a:r>
              <a:rPr lang="fr-FR" b="1" dirty="0" smtClean="0">
                <a:solidFill>
                  <a:schemeClr val="accent5"/>
                </a:solidFill>
              </a:rPr>
              <a:t> Coordination du PowerPoint : Danielle </a:t>
            </a:r>
            <a:r>
              <a:rPr lang="fr-FR" b="1" dirty="0" err="1" smtClean="0">
                <a:solidFill>
                  <a:schemeClr val="accent5"/>
                </a:solidFill>
              </a:rPr>
              <a:t>Lavollée</a:t>
            </a:r>
            <a:r>
              <a:rPr lang="fr-FR" b="1" dirty="0" smtClean="0">
                <a:solidFill>
                  <a:schemeClr val="accent5"/>
                </a:solidFill>
              </a:rPr>
              <a:t> (professeur d’allemand)</a:t>
            </a:r>
          </a:p>
          <a:p>
            <a:pPr algn="ctr"/>
            <a:r>
              <a:rPr lang="fr-FR" b="1" dirty="0" smtClean="0">
                <a:solidFill>
                  <a:schemeClr val="accent5"/>
                </a:solidFill>
              </a:rPr>
              <a:t>ISC- Ville du Bois- France </a:t>
            </a:r>
          </a:p>
          <a:p>
            <a:pPr algn="ctr"/>
            <a:r>
              <a:rPr lang="fr-FR" b="1" dirty="0" smtClean="0">
                <a:solidFill>
                  <a:schemeClr val="accent5"/>
                </a:solidFill>
              </a:rPr>
              <a:t>Soutien technique : Sté CJSC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8" presetClass="entr" presetSubtype="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  <p:bldP spid="110598" grpId="0" animBg="1"/>
      <p:bldP spid="110602" grpId="0" animBg="1"/>
      <p:bldP spid="110603" grpId="0" animBg="1"/>
      <p:bldP spid="110604" grpId="0" animBg="1"/>
      <p:bldP spid="1106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9EF4-7255-439C-BF76-5B7F7830FFBC}" type="slidenum">
              <a:rPr lang="fr-FR"/>
              <a:pPr/>
              <a:t>4</a:t>
            </a:fld>
            <a:endParaRPr lang="fr-F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fr-FR" sz="3200"/>
              <a:t>L’école d’accueil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87450" y="1484313"/>
            <a:ext cx="75612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i="1"/>
              <a:t>L’Europaschule </a:t>
            </a:r>
            <a:r>
              <a:rPr lang="fr-FR" sz="2400"/>
              <a:t>de Wiener Neustadt compte </a:t>
            </a:r>
          </a:p>
          <a:p>
            <a:r>
              <a:rPr lang="fr-FR" sz="2400"/>
              <a:t>420 élèves et 60 professeurs. </a:t>
            </a:r>
          </a:p>
          <a:p>
            <a:r>
              <a:rPr lang="fr-FR" sz="2400"/>
              <a:t>C’est un collège à orientation professionnelle qui vise à l’intégration sociale des élèves à besoins spécifiques.</a:t>
            </a:r>
            <a:endParaRPr lang="fr-FR" sz="2400" i="1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708400" y="4437063"/>
            <a:ext cx="1368425" cy="1225550"/>
          </a:xfrm>
          <a:prstGeom prst="ellips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EUROPASCHUL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86050" y="3571876"/>
            <a:ext cx="4284679" cy="2854667"/>
          </a:xfrm>
          <a:prstGeom prst="rect">
            <a:avLst/>
          </a:prstGeom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7C44-7F9A-4FE6-B51A-D0D1E27727C2}" type="slidenum">
              <a:rPr lang="fr-FR"/>
              <a:pPr/>
              <a:t>5</a:t>
            </a:fld>
            <a:endParaRPr lang="fr-FR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713788" cy="922338"/>
          </a:xfrm>
          <a:noFill/>
          <a:ln/>
        </p:spPr>
        <p:txBody>
          <a:bodyPr/>
          <a:lstStyle/>
          <a:p>
            <a:r>
              <a:rPr lang="fr-FR" sz="3600"/>
              <a:t>Programme de la rencontre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713788" cy="4525962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/>
              <a:t> M</a:t>
            </a:r>
            <a:r>
              <a:rPr lang="fr-FR" sz="2800"/>
              <a:t>ercredi 17 mars : arrivée des délégations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sz="280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800"/>
              <a:t> Jeudi 18 mars : matinée à l’école, visite du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sz="2800"/>
              <a:t>      lycée de Berndorf puis de Wiener Neustadt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sz="280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800"/>
              <a:t> Vendredi 19 mars : en montagne à Veitsch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sz="280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800"/>
              <a:t> Samedi 20 mars : visite de Vienne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sz="2800"/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800"/>
              <a:t> Dimanche : départ des délégations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E568-7B77-4E86-A706-905A98FC83D9}" type="slidenum">
              <a:rPr lang="fr-FR"/>
              <a:pPr/>
              <a:t>6</a:t>
            </a:fld>
            <a:endParaRPr lang="fr-FR"/>
          </a:p>
        </p:txBody>
      </p:sp>
      <p:pic>
        <p:nvPicPr>
          <p:cNvPr id="144389" name="Picture 5" descr="WIENER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19250" y="2205038"/>
            <a:ext cx="6096000" cy="4067175"/>
          </a:xfrm>
          <a:noFill/>
          <a:ln/>
        </p:spPr>
      </p:pic>
      <p:sp>
        <p:nvSpPr>
          <p:cNvPr id="144390" name="WordArt 6" descr="WIENER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60483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Mercredi 17 mars</a:t>
            </a:r>
          </a:p>
        </p:txBody>
      </p:sp>
    </p:spTree>
  </p:cSld>
  <p:clrMapOvr>
    <a:masterClrMapping/>
  </p:clrMapOvr>
  <p:transition spd="med" advTm="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6F6D-55EC-49BA-9356-2CEEB76A5968}" type="slidenum">
              <a:rPr lang="fr-FR"/>
              <a:pPr/>
              <a:t>7</a:t>
            </a:fld>
            <a:endParaRPr lang="fr-FR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588125" y="1484313"/>
            <a:ext cx="23764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Départ de la délégation française avec 4 élèves et 2 responsables.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55650" y="3284538"/>
            <a:ext cx="2144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Maxime et Noémie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708400" y="32845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Grégoire et Danyal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79388" y="5949950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Madame Lavollée et Monsieur Gigou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5429256" y="5949950"/>
            <a:ext cx="3246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incident : Grégoire perd les roulettes de sa valise !!!</a:t>
            </a:r>
          </a:p>
        </p:txBody>
      </p:sp>
      <p:pic>
        <p:nvPicPr>
          <p:cNvPr id="10279" name="Picture 39" descr="Imag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125538"/>
            <a:ext cx="2908300" cy="2185987"/>
          </a:xfrm>
          <a:noFill/>
          <a:ln/>
        </p:spPr>
      </p:pic>
      <p:pic>
        <p:nvPicPr>
          <p:cNvPr id="10281" name="Picture 41" descr="Ima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563938" y="1125538"/>
            <a:ext cx="2908300" cy="2185987"/>
          </a:xfrm>
          <a:noFill/>
          <a:ln/>
        </p:spPr>
      </p:pic>
      <p:pic>
        <p:nvPicPr>
          <p:cNvPr id="10284" name="Picture 44" descr="Image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084888" y="3716338"/>
            <a:ext cx="1901825" cy="2187575"/>
          </a:xfrm>
          <a:noFill/>
          <a:ln/>
        </p:spPr>
      </p:pic>
      <p:grpSp>
        <p:nvGrpSpPr>
          <p:cNvPr id="10288" name="Group 48"/>
          <p:cNvGrpSpPr>
            <a:grpSpLocks/>
          </p:cNvGrpSpPr>
          <p:nvPr/>
        </p:nvGrpSpPr>
        <p:grpSpPr bwMode="auto">
          <a:xfrm>
            <a:off x="468313" y="3933825"/>
            <a:ext cx="3527425" cy="1871663"/>
            <a:chOff x="295" y="2478"/>
            <a:chExt cx="2222" cy="1179"/>
          </a:xfrm>
        </p:grpSpPr>
        <p:pic>
          <p:nvPicPr>
            <p:cNvPr id="10254" name="Picture 14" descr="TOUTES PHOTOS 77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565" y="2478"/>
              <a:ext cx="952" cy="1179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</p:pic>
        <p:pic>
          <p:nvPicPr>
            <p:cNvPr id="10287" name="Picture 47" descr="GG DL"/>
            <p:cNvPicPr>
              <a:picLocks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95" y="2478"/>
              <a:ext cx="952" cy="1176"/>
            </a:xfrm>
            <a:prstGeom prst="rect">
              <a:avLst/>
            </a:prstGeom>
            <a:noFill/>
          </p:spPr>
        </p:pic>
      </p:grpSp>
      <p:pic>
        <p:nvPicPr>
          <p:cNvPr id="10290" name="Picture 50" descr="ROULETTE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325" y="5013325"/>
            <a:ext cx="287338" cy="215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54487E-6 C -0.00608 -0.00717 -0.02622 -0.01318 -0.03351 -0.01318 C -0.0783 -0.01318 -0.12413 0.09436 -0.12413 0.20282 C -0.12413 0.14801 -0.14722 0.09436 -0.16875 0.09436 C -0.19201 0.09436 -0.21354 0.14824 -0.21354 0.20282 C -0.21354 0.1753 -0.225 0.14801 -0.23646 0.14801 C -0.24792 0.14801 -0.25938 0.17461 -0.25938 0.20282 C -0.25938 0.18825 -0.26528 0.1753 -0.27083 0.1753 C -0.27656 0.1753 -0.28247 0.18871 -0.28247 0.20282 C -0.28247 0.19496 -0.28542 0.18825 -0.28802 0.18825 C -0.28958 0.18825 -0.29392 0.19496 -0.29392 0.20282 C -0.29392 0.19819 -0.29531 0.19496 -0.29688 0.19496 C -0.29688 0.19426 -0.29983 0.19819 -0.29983 0.20282 C -0.29983 0.20028 -0.29983 0.19819 -0.30122 0.19819 C -0.30122 0.19958 -0.30278 0.20028 -0.30278 0.20282 C -0.30278 0.2012 -0.30278 0.20028 -0.30278 0.19958 C -0.30417 0.19958 -0.30417 0.20028 -0.30417 0.2012 C -0.30573 0.2012 -0.30573 0.20028 -0.30573 0.19958 C -0.30695 0.19958 -0.30695 0.20028 -0.30695 0.2012 " pathEditMode="relative" rAng="0" ptsTypes="fffffffffffffffffff">
                                      <p:cBhvr>
                                        <p:cTn id="6" dur="3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4C42-4133-4448-8D85-3EE24882E078}" type="slidenum">
              <a:rPr lang="fr-FR"/>
              <a:pPr/>
              <a:t>8</a:t>
            </a:fld>
            <a:endParaRPr lang="fr-FR"/>
          </a:p>
        </p:txBody>
      </p:sp>
      <p:sp>
        <p:nvSpPr>
          <p:cNvPr id="136196" name="WordArt 4" descr="WIENER"/>
          <p:cNvSpPr>
            <a:spLocks noChangeArrowheads="1" noChangeShapeType="1" noTextEdit="1"/>
          </p:cNvSpPr>
          <p:nvPr/>
        </p:nvSpPr>
        <p:spPr bwMode="auto">
          <a:xfrm>
            <a:off x="1619250" y="692150"/>
            <a:ext cx="63373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Jeudi 18 mars</a:t>
            </a:r>
          </a:p>
        </p:txBody>
      </p:sp>
      <p:pic>
        <p:nvPicPr>
          <p:cNvPr id="136201" name="Picture 9" descr="WIENER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03350" y="2349500"/>
            <a:ext cx="6383338" cy="3881438"/>
          </a:xfrm>
          <a:noFill/>
          <a:ln/>
        </p:spPr>
      </p:pic>
    </p:spTree>
  </p:cSld>
  <p:clrMapOvr>
    <a:masterClrMapping/>
  </p:clrMapOvr>
  <p:transition spd="med" advTm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8ADC-8D62-48DD-8FDE-EF6AC5E86ECF}" type="slidenum">
              <a:rPr lang="fr-FR"/>
              <a:pPr/>
              <a:t>9</a:t>
            </a:fld>
            <a:endParaRPr lang="fr-FR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6480175" cy="782637"/>
          </a:xfrm>
        </p:spPr>
        <p:txBody>
          <a:bodyPr/>
          <a:lstStyle/>
          <a:p>
            <a:r>
              <a:rPr lang="fr-FR" sz="2800"/>
              <a:t>Accueil à l’école de Wiener Neustadt …</a:t>
            </a:r>
          </a:p>
        </p:txBody>
      </p:sp>
      <p:grpSp>
        <p:nvGrpSpPr>
          <p:cNvPr id="87062" name="Group 22"/>
          <p:cNvGrpSpPr>
            <a:grpSpLocks/>
          </p:cNvGrpSpPr>
          <p:nvPr/>
        </p:nvGrpSpPr>
        <p:grpSpPr bwMode="auto">
          <a:xfrm>
            <a:off x="611188" y="2060575"/>
            <a:ext cx="7993062" cy="3889375"/>
            <a:chOff x="385" y="1298"/>
            <a:chExt cx="5035" cy="2450"/>
          </a:xfrm>
        </p:grpSpPr>
        <p:pic>
          <p:nvPicPr>
            <p:cNvPr id="87058" name="Picture 18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85" y="1298"/>
              <a:ext cx="5035" cy="2450"/>
            </a:xfrm>
            <a:prstGeom prst="rect">
              <a:avLst/>
            </a:prstGeom>
            <a:noFill/>
            <a:ln w="101600">
              <a:solidFill>
                <a:srgbClr val="FFFF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87061" name="Rectangle 21"/>
            <p:cNvSpPr>
              <a:spLocks noChangeArrowheads="1"/>
            </p:cNvSpPr>
            <p:nvPr/>
          </p:nvSpPr>
          <p:spPr bwMode="auto">
            <a:xfrm rot="298185">
              <a:off x="1610" y="3385"/>
              <a:ext cx="637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Fond rose">
  <a:themeElements>
    <a:clrScheme name="Fond 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nd ro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nd 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 ro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 ro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 ro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 ro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 ro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 ro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 rose</Template>
  <TotalTime>2115</TotalTime>
  <Words>457</Words>
  <Application>Microsoft Office PowerPoint</Application>
  <PresentationFormat>Affichage à l'écran (4:3)</PresentationFormat>
  <Paragraphs>127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Fond rose</vt:lpstr>
      <vt:lpstr>Diapositive 1</vt:lpstr>
      <vt:lpstr>Le projet et ses partenaires</vt:lpstr>
      <vt:lpstr>Diapositive 3</vt:lpstr>
      <vt:lpstr>L’école d’accueil</vt:lpstr>
      <vt:lpstr>Programme de la rencontre</vt:lpstr>
      <vt:lpstr>Diapositive 6</vt:lpstr>
      <vt:lpstr>Diapositive 7</vt:lpstr>
      <vt:lpstr>Diapositive 8</vt:lpstr>
      <vt:lpstr>Accueil à l’école de Wiener Neustadt …</vt:lpstr>
      <vt:lpstr>Réunion de projet pour les professeurs</vt:lpstr>
      <vt:lpstr>L’équipe pédagogique européenne</vt:lpstr>
      <vt:lpstr>… les délégations des 6 écoles participent aux cours …</vt:lpstr>
      <vt:lpstr>…et présentent leurs travaux</vt:lpstr>
      <vt:lpstr>Découverte d’autres matières d’enseignement …</vt:lpstr>
      <vt:lpstr>… et des équipements sportifs</vt:lpstr>
      <vt:lpstr>Un moment très convivial avec les danses autrichiennes</vt:lpstr>
      <vt:lpstr>Repas en commun</vt:lpstr>
      <vt:lpstr>Les « classes de styles » du Lycée de Berndorf</vt:lpstr>
      <vt:lpstr>Diapositive 19</vt:lpstr>
      <vt:lpstr>Visite de Wiener Neustadt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Company> COMPTABILITE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WIENER NEUSTADT</dc:title>
  <dc:creator>CATHERINE</dc:creator>
  <cp:lastModifiedBy>TECHNICIEN INFO</cp:lastModifiedBy>
  <cp:revision>95</cp:revision>
  <dcterms:created xsi:type="dcterms:W3CDTF">2010-06-25T13:10:27Z</dcterms:created>
  <dcterms:modified xsi:type="dcterms:W3CDTF">2011-09-28T12:24:05Z</dcterms:modified>
</cp:coreProperties>
</file>