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1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20/06/2013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20/06/2013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20/06/2013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20/06/2013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20/06/2013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20/06/2013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20/06/2013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:\Carolus\Logo\Logo-Cartouch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276225"/>
            <a:ext cx="110331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915816" y="5805264"/>
            <a:ext cx="6228184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903" tIns="70381" rIns="78903" bIns="39452"/>
          <a:lstStyle/>
          <a:p>
            <a:pPr algn="ctr" defTabSz="393700">
              <a:lnSpc>
                <a:spcPct val="93000"/>
              </a:lnSpc>
              <a:buClr>
                <a:srgbClr val="000000"/>
              </a:buClr>
              <a:buSzPct val="100000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/>
            </a:pPr>
            <a:r>
              <a:rPr lang="fr-FR" sz="4400" i="0" kern="1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Arial" pitchFamily="34" charset="0"/>
              </a:rPr>
              <a:t>ISC</a:t>
            </a:r>
            <a:r>
              <a:rPr lang="fr-FR" sz="4400" i="0" kern="1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fr-FR" sz="4400" i="0" kern="1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Lucida Sans Unicode" pitchFamily="34" charset="0"/>
                <a:cs typeface="Lucida Sans Unicode" pitchFamily="34" charset="0"/>
              </a:rPr>
              <a:t>SCHOOL</a:t>
            </a:r>
          </a:p>
          <a:p>
            <a:pPr algn="ctr" defTabSz="39370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/>
            </a:pPr>
            <a:endParaRPr lang="fr-FR" sz="4400" i="0" kern="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Lucida Sans Unicode" pitchFamily="34" charset="0"/>
              <a:cs typeface="Lucida Sans Unicode" pitchFamily="34" charset="0"/>
            </a:endParaRPr>
          </a:p>
          <a:p>
            <a:pPr algn="ctr" defTabSz="39370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/>
            </a:pPr>
            <a:endParaRPr lang="fr-FR" sz="4400" i="0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052736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Comenius 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Project </a:t>
            </a:r>
            <a:endParaRPr lang="fr-FR" sz="2400" b="1" dirty="0" smtClean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fr-F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Mobility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1, 14-17 </a:t>
            </a:r>
            <a:r>
              <a:rPr lang="fr-F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September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2011  </a:t>
            </a:r>
            <a:endParaRPr lang="fr-FR" sz="24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ISC, La Ville du Bois. FRANCE</a:t>
            </a:r>
          </a:p>
          <a:p>
            <a:pPr algn="ctr">
              <a:defRPr/>
            </a:pPr>
            <a:endParaRPr lang="fr-FR" sz="2400" b="1" dirty="0" smtClean="0">
              <a:solidFill>
                <a:schemeClr val="accent4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fr-FR" sz="2400" b="1" dirty="0">
              <a:solidFill>
                <a:schemeClr val="accent4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" name="Picture 9" descr="ANd9GcSTtqi6cw78oHQDcO3SNgs5MLB_BSf5JaIb_EvBLlBTFahIPW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88640"/>
            <a:ext cx="2006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0" y="3915073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 err="1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Austria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: Wiener Neustadt- </a:t>
            </a:r>
            <a:r>
              <a:rPr lang="fr-FR" sz="2000" dirty="0" err="1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England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: </a:t>
            </a:r>
            <a:r>
              <a:rPr lang="fr-FR" sz="2000" dirty="0" err="1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Braunton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 and </a:t>
            </a:r>
            <a:r>
              <a:rPr lang="fr-FR" sz="2000" dirty="0" err="1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Pilton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- </a:t>
            </a:r>
          </a:p>
          <a:p>
            <a:pPr algn="ctr">
              <a:defRPr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France: Fort de France and La Ville du Bois- </a:t>
            </a:r>
            <a:r>
              <a:rPr lang="fr-FR" sz="2000" dirty="0" err="1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Norway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: Hamar </a:t>
            </a:r>
            <a:endParaRPr lang="fr-FR" sz="2000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 cstate="print"/>
          <a:srcRect r="77985"/>
          <a:stretch>
            <a:fillRect/>
          </a:stretch>
        </p:blipFill>
        <p:spPr bwMode="auto">
          <a:xfrm>
            <a:off x="1509713" y="287338"/>
            <a:ext cx="124936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angleter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853056"/>
            <a:ext cx="1080000" cy="1080000"/>
          </a:xfrm>
          <a:prstGeom prst="rect">
            <a:avLst/>
          </a:prstGeom>
        </p:spPr>
      </p:pic>
      <p:pic>
        <p:nvPicPr>
          <p:cNvPr id="13" name="Image 12" descr="autrich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2780928"/>
            <a:ext cx="1260000" cy="1260000"/>
          </a:xfrm>
          <a:prstGeom prst="rect">
            <a:avLst/>
          </a:prstGeom>
        </p:spPr>
      </p:pic>
      <p:pic>
        <p:nvPicPr>
          <p:cNvPr id="14" name="Image 13" descr="fran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2853056"/>
            <a:ext cx="1080000" cy="1080000"/>
          </a:xfrm>
          <a:prstGeom prst="rect">
            <a:avLst/>
          </a:prstGeom>
        </p:spPr>
      </p:pic>
      <p:pic>
        <p:nvPicPr>
          <p:cNvPr id="15" name="Image 14" descr="norvè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4008" y="2866256"/>
            <a:ext cx="1066800" cy="1066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99592" y="2276872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i="1" cap="small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GOING FOR </a:t>
            </a:r>
            <a:r>
              <a:rPr lang="fr-FR" sz="2800" i="1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GOLD:   </a:t>
            </a:r>
            <a:r>
              <a:rPr lang="fr-FR" sz="28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New </a:t>
            </a:r>
            <a:r>
              <a:rPr lang="fr-FR" sz="2800" dirty="0" err="1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project</a:t>
            </a:r>
            <a:endParaRPr lang="fr-FR" sz="2800" dirty="0" smtClean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699792" y="5517232"/>
            <a:ext cx="1380031" cy="1164007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835696" y="499910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This </a:t>
            </a:r>
            <a:r>
              <a:rPr lang="fr-FR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project</a:t>
            </a:r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</a:t>
            </a:r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funded</a:t>
            </a:r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by the </a:t>
            </a:r>
            <a:r>
              <a:rPr lang="fr-FR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European</a:t>
            </a:r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Commission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A </a:t>
            </a:r>
            <a:r>
              <a:rPr lang="fr-FR" sz="3200" dirty="0" err="1" smtClean="0"/>
              <a:t>spanish</a:t>
            </a:r>
            <a:r>
              <a:rPr lang="fr-FR" sz="3200" dirty="0" smtClean="0"/>
              <a:t> </a:t>
            </a:r>
            <a:r>
              <a:rPr lang="fr-FR" sz="3200" dirty="0" err="1" smtClean="0"/>
              <a:t>student</a:t>
            </a:r>
            <a:r>
              <a:rPr lang="fr-FR" sz="3200" dirty="0" smtClean="0"/>
              <a:t> for a Comenius </a:t>
            </a:r>
            <a:r>
              <a:rPr lang="fr-FR" sz="3200" dirty="0" err="1" smtClean="0"/>
              <a:t>Individual</a:t>
            </a:r>
            <a:r>
              <a:rPr lang="fr-FR" sz="3200" dirty="0" smtClean="0"/>
              <a:t> </a:t>
            </a:r>
            <a:r>
              <a:rPr lang="fr-FR" sz="3200" dirty="0" err="1" smtClean="0"/>
              <a:t>mobility</a:t>
            </a:r>
            <a:r>
              <a:rPr lang="fr-FR" sz="3200" dirty="0" smtClean="0"/>
              <a:t> of 4 </a:t>
            </a:r>
            <a:r>
              <a:rPr lang="fr-FR" sz="3200" dirty="0" err="1" smtClean="0"/>
              <a:t>months</a:t>
            </a:r>
            <a:r>
              <a:rPr lang="fr-FR" sz="3200" dirty="0" smtClean="0"/>
              <a:t> </a:t>
            </a:r>
            <a:r>
              <a:rPr lang="fr-FR" sz="3200" dirty="0" err="1" smtClean="0"/>
              <a:t>learning</a:t>
            </a:r>
            <a:r>
              <a:rPr lang="fr-FR" sz="3200" dirty="0" smtClean="0"/>
              <a:t> </a:t>
            </a:r>
            <a:r>
              <a:rPr lang="fr-FR" sz="3200" dirty="0" err="1" smtClean="0"/>
              <a:t>at</a:t>
            </a:r>
            <a:r>
              <a:rPr lang="fr-FR" sz="3200" dirty="0" smtClean="0"/>
              <a:t> the ISC </a:t>
            </a:r>
            <a:r>
              <a:rPr lang="fr-FR" sz="3200" dirty="0" err="1" smtClean="0"/>
              <a:t>school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pic>
        <p:nvPicPr>
          <p:cNvPr id="4" name="Picture 2" descr="C:\Users\User\Desktop\Septembre Réunion ISC\DSC08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152" y="1772816"/>
            <a:ext cx="6048192" cy="453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891462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Powerpoint 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435100" y="1052513"/>
            <a:ext cx="7499350" cy="5195887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fr-FR" altLang="ja-JP" i="1" dirty="0" smtClean="0">
              <a:ea typeface="ＭＳ Ｐゴシック" pitchFamily="50" charset="-128"/>
            </a:endParaRPr>
          </a:p>
          <a:p>
            <a:pPr eaLnBrk="1" hangingPunct="1"/>
            <a:r>
              <a:rPr lang="fr-FR" altLang="ja-JP" i="1" dirty="0" smtClean="0">
                <a:ea typeface="ＭＳ Ｐゴシック" pitchFamily="50" charset="-128"/>
              </a:rPr>
              <a:t>Photos: Mrs. D. </a:t>
            </a:r>
            <a:r>
              <a:rPr lang="fr-FR" altLang="ja-JP" i="1" dirty="0" err="1" smtClean="0">
                <a:ea typeface="ＭＳ Ｐゴシック" pitchFamily="50" charset="-128"/>
              </a:rPr>
              <a:t>Lavollee</a:t>
            </a:r>
            <a:endParaRPr lang="fr-FR" altLang="ja-JP" i="1" dirty="0" smtClean="0">
              <a:ea typeface="ＭＳ Ｐゴシック" pitchFamily="50" charset="-128"/>
            </a:endParaRPr>
          </a:p>
          <a:p>
            <a:pPr eaLnBrk="1" hangingPunct="1"/>
            <a:r>
              <a:rPr lang="fr-FR" altLang="ja-JP" i="1" dirty="0" smtClean="0">
                <a:ea typeface="ＭＳ Ｐゴシック" pitchFamily="50" charset="-128"/>
              </a:rPr>
              <a:t>Powerpoint: </a:t>
            </a:r>
          </a:p>
          <a:p>
            <a:pPr lvl="1" eaLnBrk="1" hangingPunct="1"/>
            <a:r>
              <a:rPr lang="fr-FR" altLang="ja-JP" i="1" dirty="0" smtClean="0">
                <a:ea typeface="ＭＳ Ｐゴシック" pitchFamily="50" charset="-128"/>
              </a:rPr>
              <a:t>Mrs </a:t>
            </a:r>
            <a:r>
              <a:rPr lang="fr-FR" altLang="ja-JP" i="1" dirty="0" err="1" smtClean="0">
                <a:ea typeface="ＭＳ Ｐゴシック" pitchFamily="50" charset="-128"/>
              </a:rPr>
              <a:t>Lavollée</a:t>
            </a:r>
            <a:r>
              <a:rPr lang="fr-FR" altLang="ja-JP" i="1" dirty="0" smtClean="0">
                <a:ea typeface="ＭＳ Ｐゴシック" pitchFamily="50" charset="-128"/>
              </a:rPr>
              <a:t>, French </a:t>
            </a:r>
            <a:r>
              <a:rPr lang="fr-FR" altLang="ja-JP" i="1" dirty="0" err="1" smtClean="0">
                <a:ea typeface="ＭＳ Ｐゴシック" pitchFamily="50" charset="-128"/>
              </a:rPr>
              <a:t>coordinator</a:t>
            </a:r>
            <a:r>
              <a:rPr lang="fr-FR" altLang="ja-JP" i="1" dirty="0" smtClean="0">
                <a:ea typeface="ＭＳ Ｐゴシック" pitchFamily="50" charset="-128"/>
              </a:rPr>
              <a:t> of the </a:t>
            </a:r>
            <a:r>
              <a:rPr lang="fr-FR" altLang="ja-JP" i="1" dirty="0" err="1" smtClean="0">
                <a:ea typeface="ＭＳ Ｐゴシック" pitchFamily="50" charset="-128"/>
              </a:rPr>
              <a:t>project</a:t>
            </a:r>
            <a:r>
              <a:rPr lang="fr-FR" altLang="ja-JP" i="1" dirty="0" smtClean="0">
                <a:ea typeface="ＭＳ Ｐゴシック" pitchFamily="50" charset="-128"/>
              </a:rPr>
              <a:t> </a:t>
            </a:r>
          </a:p>
          <a:p>
            <a:pPr lvl="1" eaLnBrk="1" hangingPunct="1"/>
            <a:r>
              <a:rPr lang="fr-FR" altLang="ja-JP" i="1" dirty="0" smtClean="0">
                <a:ea typeface="ＭＳ Ｐゴシック" pitchFamily="50" charset="-128"/>
              </a:rPr>
              <a:t>Mr. </a:t>
            </a:r>
            <a:r>
              <a:rPr lang="fr-FR" altLang="ja-JP" i="1" dirty="0" err="1" smtClean="0">
                <a:ea typeface="ＭＳ Ｐゴシック" pitchFamily="50" charset="-128"/>
              </a:rPr>
              <a:t>Riffaud</a:t>
            </a:r>
            <a:r>
              <a:rPr lang="fr-FR" altLang="ja-JP" i="1" dirty="0" smtClean="0">
                <a:ea typeface="ＭＳ Ｐゴシック" pitchFamily="50" charset="-128"/>
              </a:rPr>
              <a:t>, Computer </a:t>
            </a:r>
            <a:r>
              <a:rPr lang="fr-FR" altLang="ja-JP" i="1" dirty="0" err="1" smtClean="0">
                <a:ea typeface="ＭＳ Ｐゴシック" pitchFamily="50" charset="-128"/>
              </a:rPr>
              <a:t>technician</a:t>
            </a:r>
            <a:endParaRPr lang="fr-FR" altLang="ja-JP" dirty="0" smtClean="0">
              <a:ea typeface="ＭＳ Ｐゴシック" pitchFamily="50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fr-FR" altLang="ja-JP" dirty="0" smtClean="0">
              <a:ea typeface="ＭＳ Ｐゴシック" pitchFamily="50" charset="-128"/>
            </a:endParaRPr>
          </a:p>
          <a:p>
            <a:pPr eaLnBrk="1" hangingPunct="1">
              <a:buNone/>
            </a:pPr>
            <a:endParaRPr lang="fr-FR" altLang="ja-JP" dirty="0" smtClean="0">
              <a:ea typeface="ＭＳ Ｐゴシック" pitchFamily="50" charset="-128"/>
            </a:endParaRPr>
          </a:p>
          <a:p>
            <a:pPr eaLnBrk="1" hangingPunct="1"/>
            <a:endParaRPr lang="fr-FR" altLang="ja-JP" dirty="0" smtClean="0">
              <a:ea typeface="ＭＳ Ｐゴシック" pitchFamily="50" charset="-128"/>
            </a:endParaRPr>
          </a:p>
        </p:txBody>
      </p:sp>
      <p:pic>
        <p:nvPicPr>
          <p:cNvPr id="6" name="Image 12" descr="drapeau fran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365104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-180528" y="5301208"/>
            <a:ext cx="945540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1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See</a:t>
            </a:r>
            <a:r>
              <a:rPr lang="fr-FR" sz="31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fr-FR" sz="31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</a:t>
            </a:r>
            <a:r>
              <a:rPr lang="fr-FR" sz="31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fr-FR" sz="31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soon</a:t>
            </a:r>
            <a:r>
              <a:rPr lang="fr-FR" sz="31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for the  </a:t>
            </a:r>
            <a:r>
              <a:rPr lang="fr-FR" sz="31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next</a:t>
            </a:r>
            <a:r>
              <a:rPr lang="fr-FR" sz="31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fr-FR" sz="31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mobilities</a:t>
            </a:r>
            <a:r>
              <a:rPr lang="fr-FR" sz="31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in : </a:t>
            </a:r>
          </a:p>
          <a:p>
            <a:pPr algn="ctr"/>
            <a:r>
              <a:rPr lang="fr-FR" sz="31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Austria</a:t>
            </a:r>
            <a:r>
              <a:rPr lang="fr-FR" sz="31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UK, La Ville du Bois, Fort de France and Hamar</a:t>
            </a:r>
            <a:endParaRPr lang="fr-FR" sz="31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FranceJapon.png"/>
          <p:cNvPicPr>
            <a:picLocks noChangeAspect="1"/>
          </p:cNvPicPr>
          <p:nvPr/>
        </p:nvPicPr>
        <p:blipFill>
          <a:blip r:embed="rId2" cstate="print"/>
          <a:srcRect r="54427"/>
          <a:stretch>
            <a:fillRect/>
          </a:stretch>
        </p:blipFill>
        <p:spPr bwMode="auto">
          <a:xfrm>
            <a:off x="1403648" y="836712"/>
            <a:ext cx="6408712" cy="561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860032" y="25649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Ville du Bois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Ville du Bois : </a:t>
            </a:r>
            <a:r>
              <a:rPr lang="fr-FR" dirty="0" err="1" smtClean="0"/>
              <a:t>Town</a:t>
            </a:r>
            <a:r>
              <a:rPr lang="fr-FR" dirty="0" smtClean="0"/>
              <a:t> Hall</a:t>
            </a:r>
            <a:endParaRPr lang="fr-FR" dirty="0"/>
          </a:p>
        </p:txBody>
      </p:sp>
      <p:pic>
        <p:nvPicPr>
          <p:cNvPr id="4" name="Espace réservé du contenu 3" descr="mairie-la-ville-du-bo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7922" y="1650923"/>
            <a:ext cx="7728155" cy="442451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Ville du Bois : ISC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(1404 </a:t>
            </a:r>
            <a:r>
              <a:rPr lang="fr-FR" dirty="0" err="1" smtClean="0"/>
              <a:t>students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704856" cy="384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Ville du Bois : 25 km </a:t>
            </a:r>
            <a:r>
              <a:rPr lang="fr-FR" dirty="0" err="1" smtClean="0"/>
              <a:t>from</a:t>
            </a:r>
            <a:r>
              <a:rPr lang="fr-FR" dirty="0" smtClean="0"/>
              <a:t> Paris</a:t>
            </a:r>
            <a:endParaRPr lang="fr-FR" dirty="0"/>
          </a:p>
        </p:txBody>
      </p:sp>
      <p:pic>
        <p:nvPicPr>
          <p:cNvPr id="1026" name="Picture 2" descr="C:\Users\User\Desktop\Septembre Réunion ISC\DSC01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872312" cy="5154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The </a:t>
            </a:r>
            <a:r>
              <a:rPr lang="fr-FR" sz="3200" dirty="0" err="1" smtClean="0"/>
              <a:t>project</a:t>
            </a:r>
            <a:r>
              <a:rPr lang="fr-FR" sz="3200" dirty="0" smtClean="0"/>
              <a:t> meeting </a:t>
            </a:r>
            <a:r>
              <a:rPr lang="fr-FR" sz="3200" dirty="0" err="1" smtClean="0"/>
              <a:t>at</a:t>
            </a:r>
            <a:r>
              <a:rPr lang="fr-FR" sz="3200" dirty="0" smtClean="0"/>
              <a:t> the ISC </a:t>
            </a:r>
            <a:r>
              <a:rPr lang="fr-FR" sz="3200" dirty="0" err="1" smtClean="0"/>
              <a:t>with</a:t>
            </a:r>
            <a:r>
              <a:rPr lang="fr-FR" sz="3200" dirty="0" smtClean="0"/>
              <a:t> all the </a:t>
            </a:r>
            <a:r>
              <a:rPr lang="fr-FR" sz="3200" dirty="0" err="1" smtClean="0"/>
              <a:t>delegations</a:t>
            </a:r>
            <a:r>
              <a:rPr lang="fr-FR" sz="3200" dirty="0" smtClean="0"/>
              <a:t> : </a:t>
            </a:r>
            <a:r>
              <a:rPr lang="fr-FR" sz="3200" dirty="0" err="1" smtClean="0"/>
              <a:t>welcome</a:t>
            </a:r>
            <a:r>
              <a:rPr lang="fr-FR" sz="3200" dirty="0" smtClean="0"/>
              <a:t> </a:t>
            </a:r>
            <a:r>
              <a:rPr lang="fr-FR" sz="3200" dirty="0" err="1" smtClean="0"/>
              <a:t>words</a:t>
            </a:r>
            <a:r>
              <a:rPr lang="fr-FR" sz="3200" dirty="0" smtClean="0"/>
              <a:t> by the </a:t>
            </a:r>
            <a:r>
              <a:rPr lang="fr-FR" sz="3200" dirty="0" err="1" smtClean="0"/>
              <a:t>headmaster</a:t>
            </a:r>
            <a:r>
              <a:rPr lang="fr-FR" sz="3200" dirty="0" smtClean="0"/>
              <a:t> Mr. </a:t>
            </a:r>
            <a:r>
              <a:rPr lang="fr-FR" sz="3200" dirty="0" err="1" smtClean="0"/>
              <a:t>Brailly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pic>
        <p:nvPicPr>
          <p:cNvPr id="2050" name="Picture 2" descr="C:\Users\User\Desktop\Septembre Réunion ISC\DSC08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82806"/>
            <a:ext cx="6552728" cy="4914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All the </a:t>
            </a:r>
            <a:r>
              <a:rPr lang="fr-FR" dirty="0" err="1" smtClean="0"/>
              <a:t>delegations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fr-FR" dirty="0"/>
          </a:p>
        </p:txBody>
      </p:sp>
      <p:pic>
        <p:nvPicPr>
          <p:cNvPr id="4" name="Image 3" descr="angleter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196872"/>
            <a:ext cx="1080000" cy="1080000"/>
          </a:xfrm>
          <a:prstGeom prst="rect">
            <a:avLst/>
          </a:prstGeom>
        </p:spPr>
      </p:pic>
      <p:pic>
        <p:nvPicPr>
          <p:cNvPr id="5" name="Image 4" descr="autri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124744"/>
            <a:ext cx="1260000" cy="1260000"/>
          </a:xfrm>
          <a:prstGeom prst="rect">
            <a:avLst/>
          </a:prstGeom>
        </p:spPr>
      </p:pic>
      <p:pic>
        <p:nvPicPr>
          <p:cNvPr id="6" name="Image 5" descr="fra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196872"/>
            <a:ext cx="1080000" cy="1080000"/>
          </a:xfrm>
          <a:prstGeom prst="rect">
            <a:avLst/>
          </a:prstGeom>
        </p:spPr>
      </p:pic>
      <p:pic>
        <p:nvPicPr>
          <p:cNvPr id="7" name="Image 6" descr="norvè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210072"/>
            <a:ext cx="1066800" cy="1066800"/>
          </a:xfrm>
          <a:prstGeom prst="rect">
            <a:avLst/>
          </a:prstGeom>
        </p:spPr>
      </p:pic>
      <p:pic>
        <p:nvPicPr>
          <p:cNvPr id="3075" name="Picture 3" descr="C:\Users\User\Desktop\Septembre Réunion ISC\DSC08775.JPG"/>
          <p:cNvPicPr>
            <a:picLocks noChangeAspect="1" noChangeArrowheads="1"/>
          </p:cNvPicPr>
          <p:nvPr/>
        </p:nvPicPr>
        <p:blipFill>
          <a:blip r:embed="rId6" cstate="print"/>
          <a:srcRect t="20003"/>
          <a:stretch>
            <a:fillRect/>
          </a:stretch>
        </p:blipFill>
        <p:spPr bwMode="auto">
          <a:xfrm>
            <a:off x="467544" y="4941168"/>
            <a:ext cx="2879840" cy="1727832"/>
          </a:xfrm>
          <a:prstGeom prst="rect">
            <a:avLst/>
          </a:prstGeom>
          <a:noFill/>
        </p:spPr>
      </p:pic>
      <p:pic>
        <p:nvPicPr>
          <p:cNvPr id="3076" name="Picture 4" descr="C:\Users\User\Desktop\Septembre Réunion ISC\DSC087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348880"/>
            <a:ext cx="3360000" cy="2520000"/>
          </a:xfrm>
          <a:prstGeom prst="rect">
            <a:avLst/>
          </a:prstGeom>
          <a:noFill/>
        </p:spPr>
      </p:pic>
      <p:pic>
        <p:nvPicPr>
          <p:cNvPr id="3074" name="Picture 2" descr="C:\Users\User\Desktop\Septembre Réunion ISC\DSC087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2348880"/>
            <a:ext cx="3360000" cy="2520000"/>
          </a:xfrm>
          <a:prstGeom prst="rect">
            <a:avLst/>
          </a:prstGeom>
          <a:noFill/>
        </p:spPr>
      </p:pic>
      <p:pic>
        <p:nvPicPr>
          <p:cNvPr id="1026" name="Picture 2" descr="C:\Users\User\AppData\Local\Microsoft\Windows\Temporary Internet Files\Content.IE5\FQ8CN16O\P6141856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4941168"/>
            <a:ext cx="2320032" cy="1740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Working</a:t>
            </a:r>
            <a:r>
              <a:rPr lang="fr-FR" dirty="0" smtClean="0"/>
              <a:t> for the new </a:t>
            </a:r>
            <a:r>
              <a:rPr lang="fr-FR" dirty="0" err="1" smtClean="0"/>
              <a:t>project</a:t>
            </a:r>
            <a:endParaRPr lang="fr-FR" dirty="0"/>
          </a:p>
        </p:txBody>
      </p:sp>
      <p:pic>
        <p:nvPicPr>
          <p:cNvPr id="4098" name="Picture 2" descr="C:\Users\User\Desktop\Septembre Réunion ISC\DSC08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149080"/>
            <a:ext cx="3360000" cy="2520000"/>
          </a:xfrm>
          <a:prstGeom prst="rect">
            <a:avLst/>
          </a:prstGeom>
          <a:noFill/>
        </p:spPr>
      </p:pic>
      <p:pic>
        <p:nvPicPr>
          <p:cNvPr id="4099" name="Picture 3" descr="C:\Users\User\Desktop\Septembre Réunion ISC\DSC08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360000" cy="2520000"/>
          </a:xfrm>
          <a:prstGeom prst="rect">
            <a:avLst/>
          </a:prstGeom>
          <a:noFill/>
        </p:spPr>
      </p:pic>
      <p:pic>
        <p:nvPicPr>
          <p:cNvPr id="4100" name="Picture 4" descr="C:\Users\User\Desktop\Septembre Réunion ISC\DSC087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12776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Discovering</a:t>
            </a:r>
            <a:r>
              <a:rPr lang="fr-FR" dirty="0" smtClean="0"/>
              <a:t> the NING </a:t>
            </a:r>
            <a:r>
              <a:rPr lang="fr-FR" dirty="0" err="1" smtClean="0"/>
              <a:t>platform</a:t>
            </a:r>
            <a:r>
              <a:rPr lang="fr-FR" dirty="0" smtClean="0"/>
              <a:t> for the </a:t>
            </a:r>
            <a:r>
              <a:rPr lang="fr-FR" dirty="0" err="1" smtClean="0"/>
              <a:t>project</a:t>
            </a:r>
            <a:endParaRPr lang="fr-FR" dirty="0"/>
          </a:p>
        </p:txBody>
      </p:sp>
      <p:pic>
        <p:nvPicPr>
          <p:cNvPr id="5123" name="Picture 3" descr="C:\Users\User\Desktop\Septembre Réunion ISC\DSC08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264696" cy="4698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180</Words>
  <Application>Microsoft Office PowerPoint</Application>
  <PresentationFormat>Affichage à l'écran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La Ville du Bois : Town Hall</vt:lpstr>
      <vt:lpstr>La Ville du Bois : ISC School  (1404 students)</vt:lpstr>
      <vt:lpstr>La Ville du Bois : 25 km from Paris</vt:lpstr>
      <vt:lpstr>The project meeting at the ISC with all the delegations : welcome words by the headmaster Mr. Brailly </vt:lpstr>
      <vt:lpstr>All the delegations at work</vt:lpstr>
      <vt:lpstr>Working for the new project</vt:lpstr>
      <vt:lpstr>Discovering the NING platform for the project</vt:lpstr>
      <vt:lpstr>A spanish student for a Comenius Individual mobility of 4 months learning at the ISC school </vt:lpstr>
      <vt:lpstr>Powerpoint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10</cp:revision>
  <dcterms:created xsi:type="dcterms:W3CDTF">2013-06-10T12:46:03Z</dcterms:created>
  <dcterms:modified xsi:type="dcterms:W3CDTF">2013-06-20T21:55:48Z</dcterms:modified>
</cp:coreProperties>
</file>