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1E2443-2BCE-4023-B13E-3D1C60F0245B}" type="doc">
      <dgm:prSet loTypeId="urn:microsoft.com/office/officeart/2005/8/layout/chevron2" loCatId="list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fr-FR"/>
        </a:p>
      </dgm:t>
    </dgm:pt>
    <dgm:pt modelId="{51E14971-18C3-42A8-BFCB-39CBEB211CB2}">
      <dgm:prSet phldrT="[Texte]"/>
      <dgm:spPr/>
      <dgm:t>
        <a:bodyPr/>
        <a:lstStyle/>
        <a:p>
          <a:r>
            <a:rPr lang="fr-FR" dirty="0" smtClean="0"/>
            <a:t>.</a:t>
          </a:r>
          <a:endParaRPr lang="fr-FR" dirty="0"/>
        </a:p>
      </dgm:t>
    </dgm:pt>
    <dgm:pt modelId="{7BE6A9FE-4D0B-46D7-998E-76F4370E458C}" type="parTrans" cxnId="{62436EDE-0BDA-4DE8-9515-BD537C5CB231}">
      <dgm:prSet/>
      <dgm:spPr/>
      <dgm:t>
        <a:bodyPr/>
        <a:lstStyle/>
        <a:p>
          <a:endParaRPr lang="fr-FR"/>
        </a:p>
      </dgm:t>
    </dgm:pt>
    <dgm:pt modelId="{244D689C-EA4D-4F79-974E-4D01C86E8A33}" type="sibTrans" cxnId="{62436EDE-0BDA-4DE8-9515-BD537C5CB231}">
      <dgm:prSet/>
      <dgm:spPr/>
      <dgm:t>
        <a:bodyPr/>
        <a:lstStyle/>
        <a:p>
          <a:endParaRPr lang="fr-FR"/>
        </a:p>
      </dgm:t>
    </dgm:pt>
    <dgm:pt modelId="{A99DB7B7-4D70-4E64-BBCF-91A1B48D5D04}">
      <dgm:prSet phldrT="[Texte]" custT="1"/>
      <dgm:spPr/>
      <dgm:t>
        <a:bodyPr/>
        <a:lstStyle/>
        <a:p>
          <a:pPr algn="l"/>
          <a:r>
            <a:rPr lang="fr-FR" sz="1800" dirty="0" smtClean="0">
              <a:latin typeface="Comic Sans MS" pitchFamily="66" charset="0"/>
            </a:rPr>
            <a:t>  Définition et but  du programme de l’Unesco </a:t>
          </a:r>
          <a:endParaRPr lang="fr-FR" sz="1800" dirty="0">
            <a:latin typeface="Comic Sans MS" pitchFamily="66" charset="0"/>
          </a:endParaRPr>
        </a:p>
      </dgm:t>
    </dgm:pt>
    <dgm:pt modelId="{1C8F5D6B-4F4F-489F-9728-38E986929E77}" type="parTrans" cxnId="{ADF75FA2-EB7C-421B-91F5-441C423C5321}">
      <dgm:prSet/>
      <dgm:spPr/>
      <dgm:t>
        <a:bodyPr/>
        <a:lstStyle/>
        <a:p>
          <a:endParaRPr lang="fr-FR"/>
        </a:p>
      </dgm:t>
    </dgm:pt>
    <dgm:pt modelId="{33220F97-14AE-4A59-8395-E23F0BE54043}" type="sibTrans" cxnId="{ADF75FA2-EB7C-421B-91F5-441C423C5321}">
      <dgm:prSet/>
      <dgm:spPr/>
      <dgm:t>
        <a:bodyPr/>
        <a:lstStyle/>
        <a:p>
          <a:endParaRPr lang="fr-FR"/>
        </a:p>
      </dgm:t>
    </dgm:pt>
    <dgm:pt modelId="{D180CA01-9438-41BC-BA2B-1B335F0A0B5B}">
      <dgm:prSet phldrT="[Texte]"/>
      <dgm:spPr/>
      <dgm:t>
        <a:bodyPr/>
        <a:lstStyle/>
        <a:p>
          <a:r>
            <a:rPr lang="fr-FR" dirty="0" smtClean="0"/>
            <a:t>.</a:t>
          </a:r>
          <a:endParaRPr lang="fr-FR" dirty="0"/>
        </a:p>
      </dgm:t>
    </dgm:pt>
    <dgm:pt modelId="{BFD0FFB4-817C-44CC-BF28-2FF522236D0B}" type="parTrans" cxnId="{DE6E5B1B-D2E6-4D0A-AC4F-4374B0CD56E4}">
      <dgm:prSet/>
      <dgm:spPr/>
      <dgm:t>
        <a:bodyPr/>
        <a:lstStyle/>
        <a:p>
          <a:endParaRPr lang="fr-FR"/>
        </a:p>
      </dgm:t>
    </dgm:pt>
    <dgm:pt modelId="{ABC94DFA-3E85-491B-B9D4-11E797BC7F51}" type="sibTrans" cxnId="{DE6E5B1B-D2E6-4D0A-AC4F-4374B0CD56E4}">
      <dgm:prSet/>
      <dgm:spPr/>
      <dgm:t>
        <a:bodyPr/>
        <a:lstStyle/>
        <a:p>
          <a:endParaRPr lang="fr-FR"/>
        </a:p>
      </dgm:t>
    </dgm:pt>
    <dgm:pt modelId="{63673543-E67E-4863-8467-E6A691615627}">
      <dgm:prSet phldrT="[Texte]" custT="1"/>
      <dgm:spPr/>
      <dgm:t>
        <a:bodyPr/>
        <a:lstStyle/>
        <a:p>
          <a:pPr algn="l"/>
          <a:r>
            <a:rPr lang="fr-FR" sz="1800" dirty="0" smtClean="0">
              <a:latin typeface="Comic Sans MS" pitchFamily="66" charset="0"/>
            </a:rPr>
            <a:t>  Tableau synoptique du patrimoine mondial</a:t>
          </a:r>
          <a:endParaRPr lang="fr-FR" sz="1800" dirty="0">
            <a:latin typeface="Comic Sans MS" pitchFamily="66" charset="0"/>
          </a:endParaRPr>
        </a:p>
      </dgm:t>
    </dgm:pt>
    <dgm:pt modelId="{684BD252-DBC2-4E78-9B3E-9AC06BA88E22}" type="parTrans" cxnId="{84FADB8A-CE53-4CC0-8FA0-E92490AC2480}">
      <dgm:prSet/>
      <dgm:spPr/>
      <dgm:t>
        <a:bodyPr/>
        <a:lstStyle/>
        <a:p>
          <a:endParaRPr lang="fr-FR"/>
        </a:p>
      </dgm:t>
    </dgm:pt>
    <dgm:pt modelId="{D9F7C397-F1F9-49BA-B113-5F64C668B617}" type="sibTrans" cxnId="{84FADB8A-CE53-4CC0-8FA0-E92490AC2480}">
      <dgm:prSet/>
      <dgm:spPr/>
      <dgm:t>
        <a:bodyPr/>
        <a:lstStyle/>
        <a:p>
          <a:endParaRPr lang="fr-FR"/>
        </a:p>
      </dgm:t>
    </dgm:pt>
    <dgm:pt modelId="{BF0C6EF7-6FC1-47C2-BABB-15541E0E21F8}">
      <dgm:prSet phldrT="[Texte]" custT="1"/>
      <dgm:spPr/>
      <dgm:t>
        <a:bodyPr/>
        <a:lstStyle/>
        <a:p>
          <a:r>
            <a:rPr lang="fr-FR" sz="1800" dirty="0" smtClean="0">
              <a:latin typeface="Comic Sans MS" pitchFamily="66" charset="0"/>
            </a:rPr>
            <a:t>  Descriptif officiel</a:t>
          </a:r>
          <a:endParaRPr lang="fr-FR" sz="1800" dirty="0">
            <a:latin typeface="Comic Sans MS" pitchFamily="66" charset="0"/>
          </a:endParaRPr>
        </a:p>
      </dgm:t>
    </dgm:pt>
    <dgm:pt modelId="{02D7E7A7-5111-4874-8EBD-F5A9A82BDBC8}" type="parTrans" cxnId="{EBC34F5A-78B9-454A-844E-72B2B427FE89}">
      <dgm:prSet/>
      <dgm:spPr/>
      <dgm:t>
        <a:bodyPr/>
        <a:lstStyle/>
        <a:p>
          <a:endParaRPr lang="fr-FR"/>
        </a:p>
      </dgm:t>
    </dgm:pt>
    <dgm:pt modelId="{98BAAAA4-1FA4-4111-9AB0-505590DE3E6D}" type="sibTrans" cxnId="{EBC34F5A-78B9-454A-844E-72B2B427FE89}">
      <dgm:prSet/>
      <dgm:spPr/>
      <dgm:t>
        <a:bodyPr/>
        <a:lstStyle/>
        <a:p>
          <a:endParaRPr lang="fr-FR"/>
        </a:p>
      </dgm:t>
    </dgm:pt>
    <dgm:pt modelId="{5EC3D0FD-BF75-49BA-8A18-2116FE9F5496}">
      <dgm:prSet phldrT="[Texte]"/>
      <dgm:spPr/>
      <dgm:t>
        <a:bodyPr/>
        <a:lstStyle/>
        <a:p>
          <a:r>
            <a:rPr lang="fr-FR" dirty="0" smtClean="0"/>
            <a:t>.</a:t>
          </a:r>
          <a:endParaRPr lang="fr-FR" dirty="0"/>
        </a:p>
      </dgm:t>
    </dgm:pt>
    <dgm:pt modelId="{C6348FFC-E276-4DAC-A2CD-F39908C20C74}" type="parTrans" cxnId="{448F7675-F9F6-462C-AFED-FE2C6ABFAECE}">
      <dgm:prSet/>
      <dgm:spPr/>
      <dgm:t>
        <a:bodyPr/>
        <a:lstStyle/>
        <a:p>
          <a:endParaRPr lang="fr-FR"/>
        </a:p>
      </dgm:t>
    </dgm:pt>
    <dgm:pt modelId="{B331A45F-9C78-4360-BE0D-449630B81646}" type="sibTrans" cxnId="{448F7675-F9F6-462C-AFED-FE2C6ABFAECE}">
      <dgm:prSet/>
      <dgm:spPr/>
      <dgm:t>
        <a:bodyPr/>
        <a:lstStyle/>
        <a:p>
          <a:endParaRPr lang="fr-FR"/>
        </a:p>
      </dgm:t>
    </dgm:pt>
    <dgm:pt modelId="{DB737B18-65CA-492C-8A06-A090C5604E99}">
      <dgm:prSet phldrT="[Texte]"/>
      <dgm:spPr/>
      <dgm:t>
        <a:bodyPr/>
        <a:lstStyle/>
        <a:p>
          <a:r>
            <a:rPr lang="fr-FR" dirty="0" smtClean="0"/>
            <a:t>.</a:t>
          </a:r>
          <a:endParaRPr lang="fr-FR" dirty="0"/>
        </a:p>
      </dgm:t>
    </dgm:pt>
    <dgm:pt modelId="{093F0C62-788A-4D9F-A688-40BA005636EC}" type="parTrans" cxnId="{5378F5F7-E9AA-49C1-887A-89C1DAAA4729}">
      <dgm:prSet/>
      <dgm:spPr/>
      <dgm:t>
        <a:bodyPr/>
        <a:lstStyle/>
        <a:p>
          <a:endParaRPr lang="fr-FR"/>
        </a:p>
      </dgm:t>
    </dgm:pt>
    <dgm:pt modelId="{A7814DAB-C6CD-4313-B000-7A43BCDC9BF3}" type="sibTrans" cxnId="{5378F5F7-E9AA-49C1-887A-89C1DAAA4729}">
      <dgm:prSet/>
      <dgm:spPr/>
      <dgm:t>
        <a:bodyPr/>
        <a:lstStyle/>
        <a:p>
          <a:endParaRPr lang="fr-FR"/>
        </a:p>
      </dgm:t>
    </dgm:pt>
    <dgm:pt modelId="{D07BD376-9EBF-45E3-8E14-FF330FC95742}">
      <dgm:prSet phldrT="[Texte]"/>
      <dgm:spPr/>
      <dgm:t>
        <a:bodyPr/>
        <a:lstStyle/>
        <a:p>
          <a:r>
            <a:rPr lang="fr-FR" dirty="0" smtClean="0"/>
            <a:t>.</a:t>
          </a:r>
          <a:endParaRPr lang="fr-FR" dirty="0"/>
        </a:p>
      </dgm:t>
    </dgm:pt>
    <dgm:pt modelId="{01515F34-A70F-40F0-ACF8-9E2BB01644F1}" type="parTrans" cxnId="{BCAD58ED-0630-4AA9-B8F9-078DAA03B073}">
      <dgm:prSet/>
      <dgm:spPr/>
      <dgm:t>
        <a:bodyPr/>
        <a:lstStyle/>
        <a:p>
          <a:endParaRPr lang="fr-FR"/>
        </a:p>
      </dgm:t>
    </dgm:pt>
    <dgm:pt modelId="{86D74A40-D6DB-4794-8708-B7333E9DE705}" type="sibTrans" cxnId="{BCAD58ED-0630-4AA9-B8F9-078DAA03B073}">
      <dgm:prSet/>
      <dgm:spPr/>
      <dgm:t>
        <a:bodyPr/>
        <a:lstStyle/>
        <a:p>
          <a:endParaRPr lang="fr-FR"/>
        </a:p>
      </dgm:t>
    </dgm:pt>
    <dgm:pt modelId="{22C4801F-0BE8-475C-841C-496DB5887E25}">
      <dgm:prSet phldrT="[Texte]"/>
      <dgm:spPr/>
      <dgm:t>
        <a:bodyPr/>
        <a:lstStyle/>
        <a:p>
          <a:r>
            <a:rPr lang="fr-FR" dirty="0" smtClean="0"/>
            <a:t>.</a:t>
          </a:r>
          <a:endParaRPr lang="fr-FR" dirty="0"/>
        </a:p>
      </dgm:t>
    </dgm:pt>
    <dgm:pt modelId="{E8A1AC54-CD2D-4453-AAA8-7A4307EC23EC}" type="parTrans" cxnId="{D9CB6148-1B20-4181-93C8-C31700851FE9}">
      <dgm:prSet/>
      <dgm:spPr/>
      <dgm:t>
        <a:bodyPr/>
        <a:lstStyle/>
        <a:p>
          <a:endParaRPr lang="fr-FR"/>
        </a:p>
      </dgm:t>
    </dgm:pt>
    <dgm:pt modelId="{B49AFCEC-04C9-4EC2-A3B4-CF45A99F50DD}" type="sibTrans" cxnId="{D9CB6148-1B20-4181-93C8-C31700851FE9}">
      <dgm:prSet/>
      <dgm:spPr/>
      <dgm:t>
        <a:bodyPr/>
        <a:lstStyle/>
        <a:p>
          <a:endParaRPr lang="fr-FR"/>
        </a:p>
      </dgm:t>
    </dgm:pt>
    <dgm:pt modelId="{2438D74E-D97B-42E3-B60E-16756B046D7F}">
      <dgm:prSet custT="1"/>
      <dgm:spPr/>
      <dgm:t>
        <a:bodyPr/>
        <a:lstStyle/>
        <a:p>
          <a:r>
            <a:rPr lang="fr-FR" sz="1800" dirty="0" smtClean="0">
              <a:latin typeface="Comic Sans MS" pitchFamily="66" charset="0"/>
            </a:rPr>
            <a:t>  Maroc : les huit sites culturels</a:t>
          </a:r>
          <a:endParaRPr lang="fr-FR" sz="1800" dirty="0">
            <a:latin typeface="Comic Sans MS" pitchFamily="66" charset="0"/>
          </a:endParaRPr>
        </a:p>
      </dgm:t>
    </dgm:pt>
    <dgm:pt modelId="{3AF64A8B-BAA6-4C96-A147-DE7037F4550B}" type="parTrans" cxnId="{548FF8B9-8864-4CEE-89DE-21E88B1823E0}">
      <dgm:prSet/>
      <dgm:spPr/>
      <dgm:t>
        <a:bodyPr/>
        <a:lstStyle/>
        <a:p>
          <a:endParaRPr lang="fr-FR"/>
        </a:p>
      </dgm:t>
    </dgm:pt>
    <dgm:pt modelId="{9F4DD670-7450-4ECA-9F89-199B863C6F55}" type="sibTrans" cxnId="{548FF8B9-8864-4CEE-89DE-21E88B1823E0}">
      <dgm:prSet/>
      <dgm:spPr/>
      <dgm:t>
        <a:bodyPr/>
        <a:lstStyle/>
        <a:p>
          <a:endParaRPr lang="fr-FR"/>
        </a:p>
      </dgm:t>
    </dgm:pt>
    <dgm:pt modelId="{96CFC04C-56E2-4B38-9098-2BE8DB47B543}">
      <dgm:prSet custT="1"/>
      <dgm:spPr/>
      <dgm:t>
        <a:bodyPr/>
        <a:lstStyle/>
        <a:p>
          <a:r>
            <a:rPr lang="fr-FR" sz="1800" dirty="0" smtClean="0">
              <a:latin typeface="Comic Sans MS" pitchFamily="66" charset="0"/>
            </a:rPr>
            <a:t>  Galerie d’images</a:t>
          </a:r>
          <a:endParaRPr lang="fr-FR" sz="1800" dirty="0">
            <a:latin typeface="Comic Sans MS" pitchFamily="66" charset="0"/>
          </a:endParaRPr>
        </a:p>
      </dgm:t>
    </dgm:pt>
    <dgm:pt modelId="{BA8A6CE2-01E2-4140-AA44-ECE03F7594CC}" type="parTrans" cxnId="{BF998A37-5BCE-48EC-89AE-86E22A6280A4}">
      <dgm:prSet/>
      <dgm:spPr/>
      <dgm:t>
        <a:bodyPr/>
        <a:lstStyle/>
        <a:p>
          <a:endParaRPr lang="fr-FR"/>
        </a:p>
      </dgm:t>
    </dgm:pt>
    <dgm:pt modelId="{C2B1FD34-F8B9-40E5-8704-43E8A4D809D2}" type="sibTrans" cxnId="{BF998A37-5BCE-48EC-89AE-86E22A6280A4}">
      <dgm:prSet/>
      <dgm:spPr/>
      <dgm:t>
        <a:bodyPr/>
        <a:lstStyle/>
        <a:p>
          <a:endParaRPr lang="fr-FR"/>
        </a:p>
      </dgm:t>
    </dgm:pt>
    <dgm:pt modelId="{24EDB4D0-B430-4BFC-9915-E48A65621FF7}">
      <dgm:prSet custT="1"/>
      <dgm:spPr/>
      <dgm:t>
        <a:bodyPr/>
        <a:lstStyle/>
        <a:p>
          <a:r>
            <a:rPr lang="fr-FR" sz="1800" dirty="0" smtClean="0">
              <a:latin typeface="Comic Sans MS" pitchFamily="66" charset="0"/>
            </a:rPr>
            <a:t>  Site culturel de Marrakech</a:t>
          </a:r>
          <a:endParaRPr lang="fr-FR" sz="1800" dirty="0">
            <a:latin typeface="Comic Sans MS" pitchFamily="66" charset="0"/>
          </a:endParaRPr>
        </a:p>
      </dgm:t>
    </dgm:pt>
    <dgm:pt modelId="{668D8DCE-A92D-4C1C-AD84-60541104A111}" type="sibTrans" cxnId="{56973963-6397-4AC6-8BBA-1FDE83522431}">
      <dgm:prSet/>
      <dgm:spPr/>
      <dgm:t>
        <a:bodyPr/>
        <a:lstStyle/>
        <a:p>
          <a:endParaRPr lang="fr-FR"/>
        </a:p>
      </dgm:t>
    </dgm:pt>
    <dgm:pt modelId="{9C65A890-B231-44F9-8242-C9A530ACCD81}" type="parTrans" cxnId="{56973963-6397-4AC6-8BBA-1FDE83522431}">
      <dgm:prSet/>
      <dgm:spPr/>
      <dgm:t>
        <a:bodyPr/>
        <a:lstStyle/>
        <a:p>
          <a:endParaRPr lang="fr-FR"/>
        </a:p>
      </dgm:t>
    </dgm:pt>
    <dgm:pt modelId="{8CB9E396-BA08-40FD-9D9A-3D18A5E5CFB4}">
      <dgm:prSet phldrT="[Texte]" custT="1"/>
      <dgm:spPr/>
      <dgm:t>
        <a:bodyPr/>
        <a:lstStyle/>
        <a:p>
          <a:endParaRPr lang="fr-FR" sz="1800" dirty="0">
            <a:latin typeface="Comic Sans MS" pitchFamily="66" charset="0"/>
          </a:endParaRPr>
        </a:p>
      </dgm:t>
    </dgm:pt>
    <dgm:pt modelId="{70529E05-0A28-4DF4-8CED-FA8AB854F4CD}" type="parTrans" cxnId="{98330F9B-2646-4202-82FA-D1473E6829C9}">
      <dgm:prSet/>
      <dgm:spPr/>
      <dgm:t>
        <a:bodyPr/>
        <a:lstStyle/>
        <a:p>
          <a:endParaRPr lang="fr-FR"/>
        </a:p>
      </dgm:t>
    </dgm:pt>
    <dgm:pt modelId="{A34A94B2-1AA7-4888-B77D-0D765939A38B}" type="sibTrans" cxnId="{98330F9B-2646-4202-82FA-D1473E6829C9}">
      <dgm:prSet/>
      <dgm:spPr/>
      <dgm:t>
        <a:bodyPr/>
        <a:lstStyle/>
        <a:p>
          <a:endParaRPr lang="fr-FR"/>
        </a:p>
      </dgm:t>
    </dgm:pt>
    <dgm:pt modelId="{26555423-0DD6-4565-8684-1E34C7CC6A7A}">
      <dgm:prSet phldrT="[Texte]" custT="1"/>
      <dgm:spPr/>
      <dgm:t>
        <a:bodyPr/>
        <a:lstStyle/>
        <a:p>
          <a:endParaRPr lang="fr-FR" sz="1800" dirty="0">
            <a:latin typeface="Comic Sans MS" pitchFamily="66" charset="0"/>
          </a:endParaRPr>
        </a:p>
      </dgm:t>
    </dgm:pt>
    <dgm:pt modelId="{F052FDBA-B07D-4E22-8932-7B2A1F10D44F}" type="parTrans" cxnId="{54F046D4-3259-466C-A5BC-B8E759149FBE}">
      <dgm:prSet/>
      <dgm:spPr/>
      <dgm:t>
        <a:bodyPr/>
        <a:lstStyle/>
        <a:p>
          <a:endParaRPr lang="fr-FR"/>
        </a:p>
      </dgm:t>
    </dgm:pt>
    <dgm:pt modelId="{F01263A1-6176-436C-86B3-8A1D43E70644}" type="sibTrans" cxnId="{54F046D4-3259-466C-A5BC-B8E759149FBE}">
      <dgm:prSet/>
      <dgm:spPr/>
      <dgm:t>
        <a:bodyPr/>
        <a:lstStyle/>
        <a:p>
          <a:endParaRPr lang="fr-FR"/>
        </a:p>
      </dgm:t>
    </dgm:pt>
    <dgm:pt modelId="{C0AAFE04-5CE1-463C-A441-E5BAED60CB94}">
      <dgm:prSet phldrT="[Texte]" custT="1"/>
      <dgm:spPr/>
      <dgm:t>
        <a:bodyPr/>
        <a:lstStyle/>
        <a:p>
          <a:endParaRPr lang="fr-FR" sz="1800" dirty="0">
            <a:latin typeface="Comic Sans MS" pitchFamily="66" charset="0"/>
          </a:endParaRPr>
        </a:p>
      </dgm:t>
    </dgm:pt>
    <dgm:pt modelId="{9EB7F8A5-8A74-4783-AD82-2EF05D15465E}" type="parTrans" cxnId="{1FE756BF-75F4-4F14-941D-5E594F81EE2A}">
      <dgm:prSet/>
      <dgm:spPr/>
      <dgm:t>
        <a:bodyPr/>
        <a:lstStyle/>
        <a:p>
          <a:endParaRPr lang="fr-FR"/>
        </a:p>
      </dgm:t>
    </dgm:pt>
    <dgm:pt modelId="{AFC97201-8EEE-4973-80FD-35E97B7A2CD6}" type="sibTrans" cxnId="{1FE756BF-75F4-4F14-941D-5E594F81EE2A}">
      <dgm:prSet/>
      <dgm:spPr/>
      <dgm:t>
        <a:bodyPr/>
        <a:lstStyle/>
        <a:p>
          <a:endParaRPr lang="fr-FR"/>
        </a:p>
      </dgm:t>
    </dgm:pt>
    <dgm:pt modelId="{A2E27130-6B4E-48E8-80A0-93A2E8630017}">
      <dgm:prSet phldrT="[Texte]" custT="1"/>
      <dgm:spPr/>
      <dgm:t>
        <a:bodyPr/>
        <a:lstStyle/>
        <a:p>
          <a:endParaRPr lang="fr-FR" sz="1800" dirty="0">
            <a:latin typeface="Comic Sans MS" pitchFamily="66" charset="0"/>
          </a:endParaRPr>
        </a:p>
      </dgm:t>
    </dgm:pt>
    <dgm:pt modelId="{EB0454BA-8465-4F98-BC8F-4CBA6AF55A56}" type="parTrans" cxnId="{B97FA959-996F-40FC-9998-B2FFAB96B537}">
      <dgm:prSet/>
      <dgm:spPr/>
      <dgm:t>
        <a:bodyPr/>
        <a:lstStyle/>
        <a:p>
          <a:endParaRPr lang="fr-FR"/>
        </a:p>
      </dgm:t>
    </dgm:pt>
    <dgm:pt modelId="{07D7C669-7244-40C7-86F8-008BDB6B78BC}" type="sibTrans" cxnId="{B97FA959-996F-40FC-9998-B2FFAB96B537}">
      <dgm:prSet/>
      <dgm:spPr/>
      <dgm:t>
        <a:bodyPr/>
        <a:lstStyle/>
        <a:p>
          <a:endParaRPr lang="fr-FR"/>
        </a:p>
      </dgm:t>
    </dgm:pt>
    <dgm:pt modelId="{236DC518-044F-4A9C-892E-F15DE3359594}">
      <dgm:prSet custT="1"/>
      <dgm:spPr/>
      <dgm:t>
        <a:bodyPr/>
        <a:lstStyle/>
        <a:p>
          <a:r>
            <a:rPr lang="fr-FR" sz="1800" dirty="0" smtClean="0">
              <a:latin typeface="Comic Sans MS" pitchFamily="66" charset="0"/>
            </a:rPr>
            <a:t>  Emplacement géographique</a:t>
          </a:r>
          <a:endParaRPr lang="fr-FR" sz="1800" dirty="0">
            <a:latin typeface="Comic Sans MS" pitchFamily="66" charset="0"/>
          </a:endParaRPr>
        </a:p>
      </dgm:t>
    </dgm:pt>
    <dgm:pt modelId="{C3634077-F587-4D43-B044-1E12CA40C9A5}" type="parTrans" cxnId="{7FFE420B-1845-4CF6-9D70-9A65C639B4DD}">
      <dgm:prSet/>
      <dgm:spPr/>
      <dgm:t>
        <a:bodyPr/>
        <a:lstStyle/>
        <a:p>
          <a:endParaRPr lang="fr-FR"/>
        </a:p>
      </dgm:t>
    </dgm:pt>
    <dgm:pt modelId="{5CF1F2A8-2B2E-44C7-9B6F-25E80659165F}" type="sibTrans" cxnId="{7FFE420B-1845-4CF6-9D70-9A65C639B4DD}">
      <dgm:prSet/>
      <dgm:spPr/>
      <dgm:t>
        <a:bodyPr/>
        <a:lstStyle/>
        <a:p>
          <a:endParaRPr lang="fr-FR"/>
        </a:p>
      </dgm:t>
    </dgm:pt>
    <dgm:pt modelId="{FF45A47F-0F3E-499D-82A6-86BF0B19E5F5}">
      <dgm:prSet custT="1"/>
      <dgm:spPr/>
      <dgm:t>
        <a:bodyPr/>
        <a:lstStyle/>
        <a:p>
          <a:r>
            <a:rPr lang="fr-FR" sz="1800" dirty="0" smtClean="0"/>
            <a:t>   </a:t>
          </a:r>
          <a:r>
            <a:rPr lang="fr-FR" sz="1800" dirty="0" smtClean="0">
              <a:latin typeface="Comic Sans MS" pitchFamily="66" charset="0"/>
            </a:rPr>
            <a:t>Galerie d’images</a:t>
          </a:r>
          <a:endParaRPr lang="fr-FR" sz="1800" dirty="0">
            <a:latin typeface="Comic Sans MS" pitchFamily="66" charset="0"/>
          </a:endParaRPr>
        </a:p>
      </dgm:t>
    </dgm:pt>
    <dgm:pt modelId="{76CF1960-E8F6-437D-B34D-AD9EB4439D63}" type="parTrans" cxnId="{FA49B5EA-6EE7-47D4-B0B5-9E03C0E2A981}">
      <dgm:prSet/>
      <dgm:spPr/>
      <dgm:t>
        <a:bodyPr/>
        <a:lstStyle/>
        <a:p>
          <a:endParaRPr lang="fr-FR"/>
        </a:p>
      </dgm:t>
    </dgm:pt>
    <dgm:pt modelId="{D40DF3D6-3801-49CE-923B-FEB42D72D636}" type="sibTrans" cxnId="{FA49B5EA-6EE7-47D4-B0B5-9E03C0E2A981}">
      <dgm:prSet/>
      <dgm:spPr/>
      <dgm:t>
        <a:bodyPr/>
        <a:lstStyle/>
        <a:p>
          <a:endParaRPr lang="fr-FR"/>
        </a:p>
      </dgm:t>
    </dgm:pt>
    <dgm:pt modelId="{E2A0AE64-F51B-41AA-8134-740A6CF0247D}">
      <dgm:prSet custT="1"/>
      <dgm:spPr/>
      <dgm:t>
        <a:bodyPr/>
        <a:lstStyle/>
        <a:p>
          <a:r>
            <a:rPr lang="fr-FR" sz="1800" dirty="0" smtClean="0">
              <a:latin typeface="Comic Sans MS" pitchFamily="66" charset="0"/>
            </a:rPr>
            <a:t>  Bureau de l’Unesco à Rabat la capitale</a:t>
          </a:r>
          <a:endParaRPr lang="fr-FR" sz="2100" dirty="0">
            <a:latin typeface="Comic Sans MS" pitchFamily="66" charset="0"/>
          </a:endParaRPr>
        </a:p>
      </dgm:t>
    </dgm:pt>
    <dgm:pt modelId="{FABF5501-766B-4D16-858E-86D7372AB78E}" type="parTrans" cxnId="{3E26B7BE-A7AD-4941-8CCA-11276095C6AB}">
      <dgm:prSet/>
      <dgm:spPr/>
      <dgm:t>
        <a:bodyPr/>
        <a:lstStyle/>
        <a:p>
          <a:endParaRPr lang="fr-FR"/>
        </a:p>
      </dgm:t>
    </dgm:pt>
    <dgm:pt modelId="{31EA89B9-A46A-4AE8-9261-E675A6BDF32B}" type="sibTrans" cxnId="{3E26B7BE-A7AD-4941-8CCA-11276095C6AB}">
      <dgm:prSet/>
      <dgm:spPr/>
      <dgm:t>
        <a:bodyPr/>
        <a:lstStyle/>
        <a:p>
          <a:endParaRPr lang="fr-FR"/>
        </a:p>
      </dgm:t>
    </dgm:pt>
    <dgm:pt modelId="{1513C3F5-177C-4B1C-A3A5-8C09562AC123}">
      <dgm:prSet custT="1"/>
      <dgm:spPr/>
      <dgm:t>
        <a:bodyPr/>
        <a:lstStyle/>
        <a:p>
          <a:r>
            <a:rPr lang="fr-FR" sz="1800" dirty="0" smtClean="0">
              <a:latin typeface="Comic Sans MS" pitchFamily="66" charset="0"/>
            </a:rPr>
            <a:t>  Actualité du bureau</a:t>
          </a:r>
          <a:endParaRPr lang="fr-FR" sz="1800" dirty="0">
            <a:latin typeface="Comic Sans MS" pitchFamily="66" charset="0"/>
          </a:endParaRPr>
        </a:p>
      </dgm:t>
    </dgm:pt>
    <dgm:pt modelId="{B3BEF26F-E17F-4FAE-B2C3-F456D4D4F90C}" type="parTrans" cxnId="{9FE99ED5-2A89-472F-9920-33D4A191B7EF}">
      <dgm:prSet/>
      <dgm:spPr/>
      <dgm:t>
        <a:bodyPr/>
        <a:lstStyle/>
        <a:p>
          <a:endParaRPr lang="fr-FR"/>
        </a:p>
      </dgm:t>
    </dgm:pt>
    <dgm:pt modelId="{F86FAB85-2E3F-488B-BE43-BE2DDE1047A8}" type="sibTrans" cxnId="{9FE99ED5-2A89-472F-9920-33D4A191B7EF}">
      <dgm:prSet/>
      <dgm:spPr/>
      <dgm:t>
        <a:bodyPr/>
        <a:lstStyle/>
        <a:p>
          <a:endParaRPr lang="fr-FR"/>
        </a:p>
      </dgm:t>
    </dgm:pt>
    <dgm:pt modelId="{91CE86AE-A535-42DE-B1E2-627D81AE6A9B}">
      <dgm:prSet phldrT="[Texte]" custT="1"/>
      <dgm:spPr/>
      <dgm:t>
        <a:bodyPr/>
        <a:lstStyle/>
        <a:p>
          <a:endParaRPr lang="fr-FR" sz="1800" dirty="0">
            <a:latin typeface="Comic Sans MS" pitchFamily="66" charset="0"/>
          </a:endParaRPr>
        </a:p>
      </dgm:t>
    </dgm:pt>
    <dgm:pt modelId="{FB8491E8-C17C-42DD-993C-4A13C59C25BB}" type="parTrans" cxnId="{84D251D4-2117-4DA7-AD1B-92CD1F78CF08}">
      <dgm:prSet/>
      <dgm:spPr/>
      <dgm:t>
        <a:bodyPr/>
        <a:lstStyle/>
        <a:p>
          <a:endParaRPr lang="fr-FR"/>
        </a:p>
      </dgm:t>
    </dgm:pt>
    <dgm:pt modelId="{19B8D255-F739-46A4-96A4-7EBC1EF2FB49}" type="sibTrans" cxnId="{84D251D4-2117-4DA7-AD1B-92CD1F78CF08}">
      <dgm:prSet/>
      <dgm:spPr/>
      <dgm:t>
        <a:bodyPr/>
        <a:lstStyle/>
        <a:p>
          <a:endParaRPr lang="fr-FR"/>
        </a:p>
      </dgm:t>
    </dgm:pt>
    <dgm:pt modelId="{DA28C675-A37F-43C4-9B65-4E6190B2CF13}">
      <dgm:prSet custT="1"/>
      <dgm:spPr/>
      <dgm:t>
        <a:bodyPr/>
        <a:lstStyle/>
        <a:p>
          <a:r>
            <a:rPr lang="fr-FR" sz="1800" dirty="0" smtClean="0">
              <a:latin typeface="Comic Sans MS" pitchFamily="66" charset="0"/>
            </a:rPr>
            <a:t>  Missions de bureau</a:t>
          </a:r>
          <a:endParaRPr lang="fr-FR" sz="1800" dirty="0">
            <a:latin typeface="Comic Sans MS" pitchFamily="66" charset="0"/>
          </a:endParaRPr>
        </a:p>
      </dgm:t>
    </dgm:pt>
    <dgm:pt modelId="{7DA3ED17-832A-49E5-B976-5ED0B9AF64DD}" type="parTrans" cxnId="{D7E9A914-99E5-41ED-B805-3688A449B38A}">
      <dgm:prSet/>
      <dgm:spPr/>
      <dgm:t>
        <a:bodyPr/>
        <a:lstStyle/>
        <a:p>
          <a:endParaRPr lang="fr-FR"/>
        </a:p>
      </dgm:t>
    </dgm:pt>
    <dgm:pt modelId="{3940B21F-5BBA-4466-B175-2923FE578965}" type="sibTrans" cxnId="{D7E9A914-99E5-41ED-B805-3688A449B38A}">
      <dgm:prSet/>
      <dgm:spPr/>
      <dgm:t>
        <a:bodyPr/>
        <a:lstStyle/>
        <a:p>
          <a:endParaRPr lang="fr-FR"/>
        </a:p>
      </dgm:t>
    </dgm:pt>
    <dgm:pt modelId="{F7B24272-CDB6-4FB2-8FE9-D3F25AB8A7A9}" type="pres">
      <dgm:prSet presAssocID="{411E2443-2BCE-4023-B13E-3D1C60F0245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B565DDB-7A85-4172-BFA0-E9890BDFC3AE}" type="pres">
      <dgm:prSet presAssocID="{51E14971-18C3-42A8-BFCB-39CBEB211CB2}" presName="composite" presStyleCnt="0"/>
      <dgm:spPr/>
    </dgm:pt>
    <dgm:pt modelId="{57946C05-DC50-436C-BA60-071C31555D32}" type="pres">
      <dgm:prSet presAssocID="{51E14971-18C3-42A8-BFCB-39CBEB211CB2}" presName="parentText" presStyleLbl="alignNode1" presStyleIdx="0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12614FE-54F9-4555-999D-484009B4B4E6}" type="pres">
      <dgm:prSet presAssocID="{51E14971-18C3-42A8-BFCB-39CBEB211CB2}" presName="descendantText" presStyleLbl="alignAcc1" presStyleIdx="0" presStyleCnt="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08F3B0D-2B61-4F5F-81A3-FD981B21EBDA}" type="pres">
      <dgm:prSet presAssocID="{244D689C-EA4D-4F79-974E-4D01C86E8A33}" presName="sp" presStyleCnt="0"/>
      <dgm:spPr/>
    </dgm:pt>
    <dgm:pt modelId="{43EA54B8-9B1A-4C30-BEBB-53A9CEDC8013}" type="pres">
      <dgm:prSet presAssocID="{D180CA01-9438-41BC-BA2B-1B335F0A0B5B}" presName="composite" presStyleCnt="0"/>
      <dgm:spPr/>
    </dgm:pt>
    <dgm:pt modelId="{F92D8C6F-1987-4E8A-8A20-D22D874E4C6E}" type="pres">
      <dgm:prSet presAssocID="{D180CA01-9438-41BC-BA2B-1B335F0A0B5B}" presName="parentText" presStyleLbl="alignNode1" presStyleIdx="1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C410CA0-14DD-45F5-B761-F17D00B072EB}" type="pres">
      <dgm:prSet presAssocID="{D180CA01-9438-41BC-BA2B-1B335F0A0B5B}" presName="descendantText" presStyleLbl="alignAcc1" presStyleIdx="1" presStyleCnt="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01C6360-82F7-4CDD-AD57-0DA609EDF111}" type="pres">
      <dgm:prSet presAssocID="{ABC94DFA-3E85-491B-B9D4-11E797BC7F51}" presName="sp" presStyleCnt="0"/>
      <dgm:spPr/>
    </dgm:pt>
    <dgm:pt modelId="{956A799A-881E-4660-B469-A93CEEA4D121}" type="pres">
      <dgm:prSet presAssocID="{DB737B18-65CA-492C-8A06-A090C5604E99}" presName="composite" presStyleCnt="0"/>
      <dgm:spPr/>
    </dgm:pt>
    <dgm:pt modelId="{BD0C1F15-5B4D-4510-AD67-E3B2E3F27678}" type="pres">
      <dgm:prSet presAssocID="{DB737B18-65CA-492C-8A06-A090C5604E99}" presName="parentText" presStyleLbl="alignNode1" presStyleIdx="2" presStyleCnt="11" custLinFactNeighborY="-4628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0F74E67-FE88-4D7D-AEF7-61CA88D0FD7C}" type="pres">
      <dgm:prSet presAssocID="{DB737B18-65CA-492C-8A06-A090C5604E99}" presName="descendantText" presStyleLbl="alignAcc1" presStyleIdx="2" presStyleCnt="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8F33438-9708-4EE8-9B0E-95DE2A2B93AD}" type="pres">
      <dgm:prSet presAssocID="{A7814DAB-C6CD-4313-B000-7A43BCDC9BF3}" presName="sp" presStyleCnt="0"/>
      <dgm:spPr/>
    </dgm:pt>
    <dgm:pt modelId="{27976101-652C-4230-88EC-E52FFC40E23B}" type="pres">
      <dgm:prSet presAssocID="{D07BD376-9EBF-45E3-8E14-FF330FC95742}" presName="composite" presStyleCnt="0"/>
      <dgm:spPr/>
    </dgm:pt>
    <dgm:pt modelId="{E411C85D-8BFB-4A2D-A6E3-CC022C1B9F5A}" type="pres">
      <dgm:prSet presAssocID="{D07BD376-9EBF-45E3-8E14-FF330FC95742}" presName="parentText" presStyleLbl="alignNode1" presStyleIdx="3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801C429-A8B2-4EE9-B66E-80CA61D7F15B}" type="pres">
      <dgm:prSet presAssocID="{D07BD376-9EBF-45E3-8E14-FF330FC95742}" presName="descendantText" presStyleLbl="alignAcc1" presStyleIdx="3" presStyleCnt="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DD6EAF6-5E9F-42DE-9851-A2F0DA627F17}" type="pres">
      <dgm:prSet presAssocID="{86D74A40-D6DB-4794-8708-B7333E9DE705}" presName="sp" presStyleCnt="0"/>
      <dgm:spPr/>
    </dgm:pt>
    <dgm:pt modelId="{252187C5-CE2D-48F7-9C59-28D259132AB8}" type="pres">
      <dgm:prSet presAssocID="{22C4801F-0BE8-475C-841C-496DB5887E25}" presName="composite" presStyleCnt="0"/>
      <dgm:spPr/>
    </dgm:pt>
    <dgm:pt modelId="{4A7A1473-3883-403C-B1D7-9B18BBB31BE1}" type="pres">
      <dgm:prSet presAssocID="{22C4801F-0BE8-475C-841C-496DB5887E25}" presName="parentText" presStyleLbl="alignNode1" presStyleIdx="4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FC5D687-1369-487C-A1B8-5BF8B743BC6F}" type="pres">
      <dgm:prSet presAssocID="{22C4801F-0BE8-475C-841C-496DB5887E25}" presName="descendantText" presStyleLbl="alignAcc1" presStyleIdx="4" presStyleCnt="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395AA2A-7411-4E43-821E-F5F2FF64DA7C}" type="pres">
      <dgm:prSet presAssocID="{B49AFCEC-04C9-4EC2-A3B4-CF45A99F50DD}" presName="sp" presStyleCnt="0"/>
      <dgm:spPr/>
    </dgm:pt>
    <dgm:pt modelId="{35FA17D5-9158-4E81-8CCF-BFDE2D77C4E9}" type="pres">
      <dgm:prSet presAssocID="{5EC3D0FD-BF75-49BA-8A18-2116FE9F5496}" presName="composite" presStyleCnt="0"/>
      <dgm:spPr/>
    </dgm:pt>
    <dgm:pt modelId="{E0C15FFE-BED2-4307-9C86-795A901E3248}" type="pres">
      <dgm:prSet presAssocID="{5EC3D0FD-BF75-49BA-8A18-2116FE9F5496}" presName="parentText" presStyleLbl="alignNode1" presStyleIdx="5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C2CC482-2E3D-4C6C-ABDB-1AC4CD1B108A}" type="pres">
      <dgm:prSet presAssocID="{5EC3D0FD-BF75-49BA-8A18-2116FE9F5496}" presName="descendantText" presStyleLbl="alignAcc1" presStyleIdx="5" presStyleCnt="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9B15747-60CE-474D-9F16-88D39423B523}" type="pres">
      <dgm:prSet presAssocID="{B331A45F-9C78-4360-BE0D-449630B81646}" presName="sp" presStyleCnt="0"/>
      <dgm:spPr/>
    </dgm:pt>
    <dgm:pt modelId="{D4CB5DCF-5CC0-497D-AB81-FECA2CAFADC8}" type="pres">
      <dgm:prSet presAssocID="{26555423-0DD6-4565-8684-1E34C7CC6A7A}" presName="composite" presStyleCnt="0"/>
      <dgm:spPr/>
    </dgm:pt>
    <dgm:pt modelId="{0569ACFB-1B96-4D29-850F-1DEA13688C8A}" type="pres">
      <dgm:prSet presAssocID="{26555423-0DD6-4565-8684-1E34C7CC6A7A}" presName="parentText" presStyleLbl="alignNode1" presStyleIdx="6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FB6320A-18C3-4860-8BF3-AE2E93A5B347}" type="pres">
      <dgm:prSet presAssocID="{26555423-0DD6-4565-8684-1E34C7CC6A7A}" presName="descendantText" presStyleLbl="alignAcc1" presStyleIdx="6" presStyleCnt="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566137-EBF5-4E44-938B-631AD332E322}" type="pres">
      <dgm:prSet presAssocID="{F01263A1-6176-436C-86B3-8A1D43E70644}" presName="sp" presStyleCnt="0"/>
      <dgm:spPr/>
    </dgm:pt>
    <dgm:pt modelId="{8B28EE21-0DA7-45CC-B08F-A02F06FE791E}" type="pres">
      <dgm:prSet presAssocID="{C0AAFE04-5CE1-463C-A441-E5BAED60CB94}" presName="composite" presStyleCnt="0"/>
      <dgm:spPr/>
    </dgm:pt>
    <dgm:pt modelId="{EDDBAC31-B0D5-4D7F-B195-2E6D3BB3FCD2}" type="pres">
      <dgm:prSet presAssocID="{C0AAFE04-5CE1-463C-A441-E5BAED60CB94}" presName="parentText" presStyleLbl="alignNode1" presStyleIdx="7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85C49C8-448B-4184-B1EC-86BBE8B9883C}" type="pres">
      <dgm:prSet presAssocID="{C0AAFE04-5CE1-463C-A441-E5BAED60CB94}" presName="descendantText" presStyleLbl="alignAcc1" presStyleIdx="7" presStyleCnt="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AC1B284-E500-4CE6-A4BD-B0061B416885}" type="pres">
      <dgm:prSet presAssocID="{AFC97201-8EEE-4973-80FD-35E97B7A2CD6}" presName="sp" presStyleCnt="0"/>
      <dgm:spPr/>
    </dgm:pt>
    <dgm:pt modelId="{8EDA2EDB-BC72-40F4-BD8D-7FA06A86554C}" type="pres">
      <dgm:prSet presAssocID="{A2E27130-6B4E-48E8-80A0-93A2E8630017}" presName="composite" presStyleCnt="0"/>
      <dgm:spPr/>
    </dgm:pt>
    <dgm:pt modelId="{001B98E1-BA9A-4DBC-B5BF-9C4EEA0AC2A0}" type="pres">
      <dgm:prSet presAssocID="{A2E27130-6B4E-48E8-80A0-93A2E8630017}" presName="parentText" presStyleLbl="alignNode1" presStyleIdx="8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1A4F529-65D6-4B0C-B0AC-360218A4E7D8}" type="pres">
      <dgm:prSet presAssocID="{A2E27130-6B4E-48E8-80A0-93A2E8630017}" presName="descendantText" presStyleLbl="alignAcc1" presStyleIdx="8" presStyleCnt="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EF67DA0-D77A-4307-8B51-86F6536A9D6E}" type="pres">
      <dgm:prSet presAssocID="{07D7C669-7244-40C7-86F8-008BDB6B78BC}" presName="sp" presStyleCnt="0"/>
      <dgm:spPr/>
    </dgm:pt>
    <dgm:pt modelId="{1EB92527-2C1C-4BE1-82C1-5FD35D627001}" type="pres">
      <dgm:prSet presAssocID="{91CE86AE-A535-42DE-B1E2-627D81AE6A9B}" presName="composite" presStyleCnt="0"/>
      <dgm:spPr/>
    </dgm:pt>
    <dgm:pt modelId="{CC873F58-38AE-4155-8AA0-A4C6DB6BBF68}" type="pres">
      <dgm:prSet presAssocID="{91CE86AE-A535-42DE-B1E2-627D81AE6A9B}" presName="parentText" presStyleLbl="alignNode1" presStyleIdx="9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B87C483-B8CC-4783-932D-42C7B1936C09}" type="pres">
      <dgm:prSet presAssocID="{91CE86AE-A535-42DE-B1E2-627D81AE6A9B}" presName="descendantText" presStyleLbl="alignAcc1" presStyleIdx="9" presStyleCnt="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CAE2E12-C10E-48E3-AF43-7249BD0040AA}" type="pres">
      <dgm:prSet presAssocID="{19B8D255-F739-46A4-96A4-7EBC1EF2FB49}" presName="sp" presStyleCnt="0"/>
      <dgm:spPr/>
    </dgm:pt>
    <dgm:pt modelId="{96C04613-4C4B-43E4-A241-2CA74869991E}" type="pres">
      <dgm:prSet presAssocID="{8CB9E396-BA08-40FD-9D9A-3D18A5E5CFB4}" presName="composite" presStyleCnt="0"/>
      <dgm:spPr/>
    </dgm:pt>
    <dgm:pt modelId="{C4C6ED7F-EA88-4116-A712-097610289D60}" type="pres">
      <dgm:prSet presAssocID="{8CB9E396-BA08-40FD-9D9A-3D18A5E5CFB4}" presName="parentText" presStyleLbl="alignNode1" presStyleIdx="10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21ACC43-3C8D-4A25-A478-7A0D69099DC7}" type="pres">
      <dgm:prSet presAssocID="{8CB9E396-BA08-40FD-9D9A-3D18A5E5CFB4}" presName="descendantText" presStyleLbl="alignAcc1" presStyleIdx="10" presStyleCnt="11" custLinFactNeighborX="75" custLinFactNeighborY="175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F998A37-5BCE-48EC-89AE-86E22A6280A4}" srcId="{D07BD376-9EBF-45E3-8E14-FF330FC95742}" destId="{96CFC04C-56E2-4B38-9098-2BE8DB47B543}" srcOrd="0" destOrd="0" parTransId="{BA8A6CE2-01E2-4140-AA44-ECE03F7594CC}" sibTransId="{C2B1FD34-F8B9-40E5-8704-43E8A4D809D2}"/>
    <dgm:cxn modelId="{9FE99ED5-2A89-472F-9920-33D4A191B7EF}" srcId="{8CB9E396-BA08-40FD-9D9A-3D18A5E5CFB4}" destId="{1513C3F5-177C-4B1C-A3A5-8C09562AC123}" srcOrd="0" destOrd="0" parTransId="{B3BEF26F-E17F-4FAE-B2C3-F456D4D4F90C}" sibTransId="{F86FAB85-2E3F-488B-BE43-BE2DDE1047A8}"/>
    <dgm:cxn modelId="{10D67B08-0A2C-4A92-A1E7-10A7B8DD3B7A}" type="presOf" srcId="{22C4801F-0BE8-475C-841C-496DB5887E25}" destId="{4A7A1473-3883-403C-B1D7-9B18BBB31BE1}" srcOrd="0" destOrd="0" presId="urn:microsoft.com/office/officeart/2005/8/layout/chevron2"/>
    <dgm:cxn modelId="{D9CB6148-1B20-4181-93C8-C31700851FE9}" srcId="{411E2443-2BCE-4023-B13E-3D1C60F0245B}" destId="{22C4801F-0BE8-475C-841C-496DB5887E25}" srcOrd="4" destOrd="0" parTransId="{E8A1AC54-CD2D-4453-AAA8-7A4307EC23EC}" sibTransId="{B49AFCEC-04C9-4EC2-A3B4-CF45A99F50DD}"/>
    <dgm:cxn modelId="{3E26B7BE-A7AD-4941-8CCA-11276095C6AB}" srcId="{A2E27130-6B4E-48E8-80A0-93A2E8630017}" destId="{E2A0AE64-F51B-41AA-8134-740A6CF0247D}" srcOrd="0" destOrd="0" parTransId="{FABF5501-766B-4D16-858E-86D7372AB78E}" sibTransId="{31EA89B9-A46A-4AE8-9261-E675A6BDF32B}"/>
    <dgm:cxn modelId="{54BEE575-A162-4274-872A-E8F3DD8F6A8D}" type="presOf" srcId="{A2E27130-6B4E-48E8-80A0-93A2E8630017}" destId="{001B98E1-BA9A-4DBC-B5BF-9C4EEA0AC2A0}" srcOrd="0" destOrd="0" presId="urn:microsoft.com/office/officeart/2005/8/layout/chevron2"/>
    <dgm:cxn modelId="{FB3131A1-49A5-4303-BA59-F6897E10B15C}" type="presOf" srcId="{411E2443-2BCE-4023-B13E-3D1C60F0245B}" destId="{F7B24272-CDB6-4FB2-8FE9-D3F25AB8A7A9}" srcOrd="0" destOrd="0" presId="urn:microsoft.com/office/officeart/2005/8/layout/chevron2"/>
    <dgm:cxn modelId="{44F1161F-2850-4023-B9D8-3D9F2629A4C3}" type="presOf" srcId="{C0AAFE04-5CE1-463C-A441-E5BAED60CB94}" destId="{EDDBAC31-B0D5-4D7F-B195-2E6D3BB3FCD2}" srcOrd="0" destOrd="0" presId="urn:microsoft.com/office/officeart/2005/8/layout/chevron2"/>
    <dgm:cxn modelId="{84FADB8A-CE53-4CC0-8FA0-E92490AC2480}" srcId="{D180CA01-9438-41BC-BA2B-1B335F0A0B5B}" destId="{63673543-E67E-4863-8467-E6A691615627}" srcOrd="0" destOrd="0" parTransId="{684BD252-DBC2-4E78-9B3E-9AC06BA88E22}" sibTransId="{D9F7C397-F1F9-49BA-B113-5F64C668B617}"/>
    <dgm:cxn modelId="{2F260DF8-B4D0-4883-BAB9-12FDDBCA8ED3}" type="presOf" srcId="{E2A0AE64-F51B-41AA-8134-740A6CF0247D}" destId="{01A4F529-65D6-4B0C-B0AC-360218A4E7D8}" srcOrd="0" destOrd="0" presId="urn:microsoft.com/office/officeart/2005/8/layout/chevron2"/>
    <dgm:cxn modelId="{DE6E5B1B-D2E6-4D0A-AC4F-4374B0CD56E4}" srcId="{411E2443-2BCE-4023-B13E-3D1C60F0245B}" destId="{D180CA01-9438-41BC-BA2B-1B335F0A0B5B}" srcOrd="1" destOrd="0" parTransId="{BFD0FFB4-817C-44CC-BF28-2FF522236D0B}" sibTransId="{ABC94DFA-3E85-491B-B9D4-11E797BC7F51}"/>
    <dgm:cxn modelId="{32239B50-A414-4F77-9F68-19ADF550B7ED}" type="presOf" srcId="{51E14971-18C3-42A8-BFCB-39CBEB211CB2}" destId="{57946C05-DC50-436C-BA60-071C31555D32}" srcOrd="0" destOrd="0" presId="urn:microsoft.com/office/officeart/2005/8/layout/chevron2"/>
    <dgm:cxn modelId="{55F737AF-66DB-46EC-8B54-2D647AAE213C}" type="presOf" srcId="{8CB9E396-BA08-40FD-9D9A-3D18A5E5CFB4}" destId="{C4C6ED7F-EA88-4116-A712-097610289D60}" srcOrd="0" destOrd="0" presId="urn:microsoft.com/office/officeart/2005/8/layout/chevron2"/>
    <dgm:cxn modelId="{39657361-CC7E-4707-9EEA-C1A1C6E7AE69}" type="presOf" srcId="{5EC3D0FD-BF75-49BA-8A18-2116FE9F5496}" destId="{E0C15FFE-BED2-4307-9C86-795A901E3248}" srcOrd="0" destOrd="0" presId="urn:microsoft.com/office/officeart/2005/8/layout/chevron2"/>
    <dgm:cxn modelId="{FA49B5EA-6EE7-47D4-B0B5-9E03C0E2A981}" srcId="{C0AAFE04-5CE1-463C-A441-E5BAED60CB94}" destId="{FF45A47F-0F3E-499D-82A6-86BF0B19E5F5}" srcOrd="0" destOrd="0" parTransId="{76CF1960-E8F6-437D-B34D-AD9EB4439D63}" sibTransId="{D40DF3D6-3801-49CE-923B-FEB42D72D636}"/>
    <dgm:cxn modelId="{548FF8B9-8864-4CEE-89DE-21E88B1823E0}" srcId="{DB737B18-65CA-492C-8A06-A090C5604E99}" destId="{2438D74E-D97B-42E3-B60E-16756B046D7F}" srcOrd="0" destOrd="0" parTransId="{3AF64A8B-BAA6-4C96-A147-DE7037F4550B}" sibTransId="{9F4DD670-7450-4ECA-9F89-199B863C6F55}"/>
    <dgm:cxn modelId="{11C46ECC-1D1D-47E2-BE8E-48B202C03E82}" type="presOf" srcId="{26555423-0DD6-4565-8684-1E34C7CC6A7A}" destId="{0569ACFB-1B96-4D29-850F-1DEA13688C8A}" srcOrd="0" destOrd="0" presId="urn:microsoft.com/office/officeart/2005/8/layout/chevron2"/>
    <dgm:cxn modelId="{56973963-6397-4AC6-8BBA-1FDE83522431}" srcId="{22C4801F-0BE8-475C-841C-496DB5887E25}" destId="{24EDB4D0-B430-4BFC-9915-E48A65621FF7}" srcOrd="0" destOrd="0" parTransId="{9C65A890-B231-44F9-8242-C9A530ACCD81}" sibTransId="{668D8DCE-A92D-4C1C-AD84-60541104A111}"/>
    <dgm:cxn modelId="{D7E9A914-99E5-41ED-B805-3688A449B38A}" srcId="{91CE86AE-A535-42DE-B1E2-627D81AE6A9B}" destId="{DA28C675-A37F-43C4-9B65-4E6190B2CF13}" srcOrd="0" destOrd="0" parTransId="{7DA3ED17-832A-49E5-B976-5ED0B9AF64DD}" sibTransId="{3940B21F-5BBA-4466-B175-2923FE578965}"/>
    <dgm:cxn modelId="{BCAD58ED-0630-4AA9-B8F9-078DAA03B073}" srcId="{411E2443-2BCE-4023-B13E-3D1C60F0245B}" destId="{D07BD376-9EBF-45E3-8E14-FF330FC95742}" srcOrd="3" destOrd="0" parTransId="{01515F34-A70F-40F0-ACF8-9E2BB01644F1}" sibTransId="{86D74A40-D6DB-4794-8708-B7333E9DE705}"/>
    <dgm:cxn modelId="{0867B637-4CFD-4629-9F5E-316219B829AB}" type="presOf" srcId="{91CE86AE-A535-42DE-B1E2-627D81AE6A9B}" destId="{CC873F58-38AE-4155-8AA0-A4C6DB6BBF68}" srcOrd="0" destOrd="0" presId="urn:microsoft.com/office/officeart/2005/8/layout/chevron2"/>
    <dgm:cxn modelId="{018CF684-061D-4745-B187-177FB62E445C}" type="presOf" srcId="{236DC518-044F-4A9C-892E-F15DE3359594}" destId="{3FB6320A-18C3-4860-8BF3-AE2E93A5B347}" srcOrd="0" destOrd="0" presId="urn:microsoft.com/office/officeart/2005/8/layout/chevron2"/>
    <dgm:cxn modelId="{EBC34F5A-78B9-454A-844E-72B2B427FE89}" srcId="{5EC3D0FD-BF75-49BA-8A18-2116FE9F5496}" destId="{BF0C6EF7-6FC1-47C2-BABB-15541E0E21F8}" srcOrd="0" destOrd="0" parTransId="{02D7E7A7-5111-4874-8EBD-F5A9A82BDBC8}" sibTransId="{98BAAAA4-1FA4-4111-9AB0-505590DE3E6D}"/>
    <dgm:cxn modelId="{5C32DB10-5854-4E83-A4A1-18B89EF95A43}" type="presOf" srcId="{BF0C6EF7-6FC1-47C2-BABB-15541E0E21F8}" destId="{9C2CC482-2E3D-4C6C-ABDB-1AC4CD1B108A}" srcOrd="0" destOrd="0" presId="urn:microsoft.com/office/officeart/2005/8/layout/chevron2"/>
    <dgm:cxn modelId="{84D251D4-2117-4DA7-AD1B-92CD1F78CF08}" srcId="{411E2443-2BCE-4023-B13E-3D1C60F0245B}" destId="{91CE86AE-A535-42DE-B1E2-627D81AE6A9B}" srcOrd="9" destOrd="0" parTransId="{FB8491E8-C17C-42DD-993C-4A13C59C25BB}" sibTransId="{19B8D255-F739-46A4-96A4-7EBC1EF2FB49}"/>
    <dgm:cxn modelId="{E36A6EC8-5C13-4AE7-BC44-118364D3483F}" type="presOf" srcId="{1513C3F5-177C-4B1C-A3A5-8C09562AC123}" destId="{E21ACC43-3C8D-4A25-A478-7A0D69099DC7}" srcOrd="0" destOrd="0" presId="urn:microsoft.com/office/officeart/2005/8/layout/chevron2"/>
    <dgm:cxn modelId="{98330F9B-2646-4202-82FA-D1473E6829C9}" srcId="{411E2443-2BCE-4023-B13E-3D1C60F0245B}" destId="{8CB9E396-BA08-40FD-9D9A-3D18A5E5CFB4}" srcOrd="10" destOrd="0" parTransId="{70529E05-0A28-4DF4-8CED-FA8AB854F4CD}" sibTransId="{A34A94B2-1AA7-4888-B77D-0D765939A38B}"/>
    <dgm:cxn modelId="{8D615248-DBEE-4D11-AB16-ACC37C229968}" type="presOf" srcId="{63673543-E67E-4863-8467-E6A691615627}" destId="{FC410CA0-14DD-45F5-B761-F17D00B072EB}" srcOrd="0" destOrd="0" presId="urn:microsoft.com/office/officeart/2005/8/layout/chevron2"/>
    <dgm:cxn modelId="{81A48D4C-AB17-4C69-97B2-08EE632C2C6D}" type="presOf" srcId="{DB737B18-65CA-492C-8A06-A090C5604E99}" destId="{BD0C1F15-5B4D-4510-AD67-E3B2E3F27678}" srcOrd="0" destOrd="0" presId="urn:microsoft.com/office/officeart/2005/8/layout/chevron2"/>
    <dgm:cxn modelId="{CBDA6633-8693-4BD2-B457-D6C48E213ADB}" type="presOf" srcId="{24EDB4D0-B430-4BFC-9915-E48A65621FF7}" destId="{CFC5D687-1369-487C-A1B8-5BF8B743BC6F}" srcOrd="0" destOrd="0" presId="urn:microsoft.com/office/officeart/2005/8/layout/chevron2"/>
    <dgm:cxn modelId="{7FFE420B-1845-4CF6-9D70-9A65C639B4DD}" srcId="{26555423-0DD6-4565-8684-1E34C7CC6A7A}" destId="{236DC518-044F-4A9C-892E-F15DE3359594}" srcOrd="0" destOrd="0" parTransId="{C3634077-F587-4D43-B044-1E12CA40C9A5}" sibTransId="{5CF1F2A8-2B2E-44C7-9B6F-25E80659165F}"/>
    <dgm:cxn modelId="{62436EDE-0BDA-4DE8-9515-BD537C5CB231}" srcId="{411E2443-2BCE-4023-B13E-3D1C60F0245B}" destId="{51E14971-18C3-42A8-BFCB-39CBEB211CB2}" srcOrd="0" destOrd="0" parTransId="{7BE6A9FE-4D0B-46D7-998E-76F4370E458C}" sibTransId="{244D689C-EA4D-4F79-974E-4D01C86E8A33}"/>
    <dgm:cxn modelId="{5378F5F7-E9AA-49C1-887A-89C1DAAA4729}" srcId="{411E2443-2BCE-4023-B13E-3D1C60F0245B}" destId="{DB737B18-65CA-492C-8A06-A090C5604E99}" srcOrd="2" destOrd="0" parTransId="{093F0C62-788A-4D9F-A688-40BA005636EC}" sibTransId="{A7814DAB-C6CD-4313-B000-7A43BCDC9BF3}"/>
    <dgm:cxn modelId="{1861AE4E-DD12-4FD7-A182-91F40BEA38AA}" type="presOf" srcId="{96CFC04C-56E2-4B38-9098-2BE8DB47B543}" destId="{E801C429-A8B2-4EE9-B66E-80CA61D7F15B}" srcOrd="0" destOrd="0" presId="urn:microsoft.com/office/officeart/2005/8/layout/chevron2"/>
    <dgm:cxn modelId="{98F728F3-F546-41A7-BA25-F2875B49ADB8}" type="presOf" srcId="{D07BD376-9EBF-45E3-8E14-FF330FC95742}" destId="{E411C85D-8BFB-4A2D-A6E3-CC022C1B9F5A}" srcOrd="0" destOrd="0" presId="urn:microsoft.com/office/officeart/2005/8/layout/chevron2"/>
    <dgm:cxn modelId="{848E47F5-9063-42E3-AD15-092B0EB72597}" type="presOf" srcId="{DA28C675-A37F-43C4-9B65-4E6190B2CF13}" destId="{3B87C483-B8CC-4783-932D-42C7B1936C09}" srcOrd="0" destOrd="0" presId="urn:microsoft.com/office/officeart/2005/8/layout/chevron2"/>
    <dgm:cxn modelId="{448F7675-F9F6-462C-AFED-FE2C6ABFAECE}" srcId="{411E2443-2BCE-4023-B13E-3D1C60F0245B}" destId="{5EC3D0FD-BF75-49BA-8A18-2116FE9F5496}" srcOrd="5" destOrd="0" parTransId="{C6348FFC-E276-4DAC-A2CD-F39908C20C74}" sibTransId="{B331A45F-9C78-4360-BE0D-449630B81646}"/>
    <dgm:cxn modelId="{BA210002-6924-4AE6-91A5-BF35F3186B17}" type="presOf" srcId="{D180CA01-9438-41BC-BA2B-1B335F0A0B5B}" destId="{F92D8C6F-1987-4E8A-8A20-D22D874E4C6E}" srcOrd="0" destOrd="0" presId="urn:microsoft.com/office/officeart/2005/8/layout/chevron2"/>
    <dgm:cxn modelId="{1FE756BF-75F4-4F14-941D-5E594F81EE2A}" srcId="{411E2443-2BCE-4023-B13E-3D1C60F0245B}" destId="{C0AAFE04-5CE1-463C-A441-E5BAED60CB94}" srcOrd="7" destOrd="0" parTransId="{9EB7F8A5-8A74-4783-AD82-2EF05D15465E}" sibTransId="{AFC97201-8EEE-4973-80FD-35E97B7A2CD6}"/>
    <dgm:cxn modelId="{B97FA959-996F-40FC-9998-B2FFAB96B537}" srcId="{411E2443-2BCE-4023-B13E-3D1C60F0245B}" destId="{A2E27130-6B4E-48E8-80A0-93A2E8630017}" srcOrd="8" destOrd="0" parTransId="{EB0454BA-8465-4F98-BC8F-4CBA6AF55A56}" sibTransId="{07D7C669-7244-40C7-86F8-008BDB6B78BC}"/>
    <dgm:cxn modelId="{ACF94686-A5CB-4E12-97D2-92C94F233BEA}" type="presOf" srcId="{FF45A47F-0F3E-499D-82A6-86BF0B19E5F5}" destId="{A85C49C8-448B-4184-B1EC-86BBE8B9883C}" srcOrd="0" destOrd="0" presId="urn:microsoft.com/office/officeart/2005/8/layout/chevron2"/>
    <dgm:cxn modelId="{ADF75FA2-EB7C-421B-91F5-441C423C5321}" srcId="{51E14971-18C3-42A8-BFCB-39CBEB211CB2}" destId="{A99DB7B7-4D70-4E64-BBCF-91A1B48D5D04}" srcOrd="0" destOrd="0" parTransId="{1C8F5D6B-4F4F-489F-9728-38E986929E77}" sibTransId="{33220F97-14AE-4A59-8395-E23F0BE54043}"/>
    <dgm:cxn modelId="{CF4ED0CB-1215-4D0F-8338-E5B97B2D08BA}" type="presOf" srcId="{A99DB7B7-4D70-4E64-BBCF-91A1B48D5D04}" destId="{A12614FE-54F9-4555-999D-484009B4B4E6}" srcOrd="0" destOrd="0" presId="urn:microsoft.com/office/officeart/2005/8/layout/chevron2"/>
    <dgm:cxn modelId="{D16B546E-54A0-4823-B15D-D9D5ADC29299}" type="presOf" srcId="{2438D74E-D97B-42E3-B60E-16756B046D7F}" destId="{80F74E67-FE88-4D7D-AEF7-61CA88D0FD7C}" srcOrd="0" destOrd="0" presId="urn:microsoft.com/office/officeart/2005/8/layout/chevron2"/>
    <dgm:cxn modelId="{54F046D4-3259-466C-A5BC-B8E759149FBE}" srcId="{411E2443-2BCE-4023-B13E-3D1C60F0245B}" destId="{26555423-0DD6-4565-8684-1E34C7CC6A7A}" srcOrd="6" destOrd="0" parTransId="{F052FDBA-B07D-4E22-8932-7B2A1F10D44F}" sibTransId="{F01263A1-6176-436C-86B3-8A1D43E70644}"/>
    <dgm:cxn modelId="{8FCC0E67-7BF5-4634-80F0-03560CD253B6}" type="presParOf" srcId="{F7B24272-CDB6-4FB2-8FE9-D3F25AB8A7A9}" destId="{6B565DDB-7A85-4172-BFA0-E9890BDFC3AE}" srcOrd="0" destOrd="0" presId="urn:microsoft.com/office/officeart/2005/8/layout/chevron2"/>
    <dgm:cxn modelId="{D23535BB-7383-41FE-9ED8-4DDCA084164A}" type="presParOf" srcId="{6B565DDB-7A85-4172-BFA0-E9890BDFC3AE}" destId="{57946C05-DC50-436C-BA60-071C31555D32}" srcOrd="0" destOrd="0" presId="urn:microsoft.com/office/officeart/2005/8/layout/chevron2"/>
    <dgm:cxn modelId="{9F2A3C10-7AFB-4680-9262-1525F9D0E32F}" type="presParOf" srcId="{6B565DDB-7A85-4172-BFA0-E9890BDFC3AE}" destId="{A12614FE-54F9-4555-999D-484009B4B4E6}" srcOrd="1" destOrd="0" presId="urn:microsoft.com/office/officeart/2005/8/layout/chevron2"/>
    <dgm:cxn modelId="{6050863F-194F-474B-937B-C0FB1144EAA9}" type="presParOf" srcId="{F7B24272-CDB6-4FB2-8FE9-D3F25AB8A7A9}" destId="{C08F3B0D-2B61-4F5F-81A3-FD981B21EBDA}" srcOrd="1" destOrd="0" presId="urn:microsoft.com/office/officeart/2005/8/layout/chevron2"/>
    <dgm:cxn modelId="{76C06DF9-7CEC-43AC-900A-6D368860D84C}" type="presParOf" srcId="{F7B24272-CDB6-4FB2-8FE9-D3F25AB8A7A9}" destId="{43EA54B8-9B1A-4C30-BEBB-53A9CEDC8013}" srcOrd="2" destOrd="0" presId="urn:microsoft.com/office/officeart/2005/8/layout/chevron2"/>
    <dgm:cxn modelId="{D7800F82-EDC0-4DFD-B3F9-92D752534A93}" type="presParOf" srcId="{43EA54B8-9B1A-4C30-BEBB-53A9CEDC8013}" destId="{F92D8C6F-1987-4E8A-8A20-D22D874E4C6E}" srcOrd="0" destOrd="0" presId="urn:microsoft.com/office/officeart/2005/8/layout/chevron2"/>
    <dgm:cxn modelId="{4529FC6F-015B-43D1-B805-761A0BF495C7}" type="presParOf" srcId="{43EA54B8-9B1A-4C30-BEBB-53A9CEDC8013}" destId="{FC410CA0-14DD-45F5-B761-F17D00B072EB}" srcOrd="1" destOrd="0" presId="urn:microsoft.com/office/officeart/2005/8/layout/chevron2"/>
    <dgm:cxn modelId="{3B8A0E83-7AEA-40F8-929B-AD9EBBD9FB2B}" type="presParOf" srcId="{F7B24272-CDB6-4FB2-8FE9-D3F25AB8A7A9}" destId="{601C6360-82F7-4CDD-AD57-0DA609EDF111}" srcOrd="3" destOrd="0" presId="urn:microsoft.com/office/officeart/2005/8/layout/chevron2"/>
    <dgm:cxn modelId="{4E7C1F3F-D92A-4D25-91B0-B6AB194763FC}" type="presParOf" srcId="{F7B24272-CDB6-4FB2-8FE9-D3F25AB8A7A9}" destId="{956A799A-881E-4660-B469-A93CEEA4D121}" srcOrd="4" destOrd="0" presId="urn:microsoft.com/office/officeart/2005/8/layout/chevron2"/>
    <dgm:cxn modelId="{034A5896-1C3C-4458-A94B-D530884EC801}" type="presParOf" srcId="{956A799A-881E-4660-B469-A93CEEA4D121}" destId="{BD0C1F15-5B4D-4510-AD67-E3B2E3F27678}" srcOrd="0" destOrd="0" presId="urn:microsoft.com/office/officeart/2005/8/layout/chevron2"/>
    <dgm:cxn modelId="{CDACF956-9330-4595-B0D6-6143723E4B81}" type="presParOf" srcId="{956A799A-881E-4660-B469-A93CEEA4D121}" destId="{80F74E67-FE88-4D7D-AEF7-61CA88D0FD7C}" srcOrd="1" destOrd="0" presId="urn:microsoft.com/office/officeart/2005/8/layout/chevron2"/>
    <dgm:cxn modelId="{14B5610A-C22F-47DC-AA47-33FF79ED6EA2}" type="presParOf" srcId="{F7B24272-CDB6-4FB2-8FE9-D3F25AB8A7A9}" destId="{98F33438-9708-4EE8-9B0E-95DE2A2B93AD}" srcOrd="5" destOrd="0" presId="urn:microsoft.com/office/officeart/2005/8/layout/chevron2"/>
    <dgm:cxn modelId="{3635AB93-0E64-476A-9100-C36068209CEE}" type="presParOf" srcId="{F7B24272-CDB6-4FB2-8FE9-D3F25AB8A7A9}" destId="{27976101-652C-4230-88EC-E52FFC40E23B}" srcOrd="6" destOrd="0" presId="urn:microsoft.com/office/officeart/2005/8/layout/chevron2"/>
    <dgm:cxn modelId="{57009EE5-931F-4ACE-828B-DEC88F682C4B}" type="presParOf" srcId="{27976101-652C-4230-88EC-E52FFC40E23B}" destId="{E411C85D-8BFB-4A2D-A6E3-CC022C1B9F5A}" srcOrd="0" destOrd="0" presId="urn:microsoft.com/office/officeart/2005/8/layout/chevron2"/>
    <dgm:cxn modelId="{FEEA515A-7FE4-421C-B11C-A40BABEB9016}" type="presParOf" srcId="{27976101-652C-4230-88EC-E52FFC40E23B}" destId="{E801C429-A8B2-4EE9-B66E-80CA61D7F15B}" srcOrd="1" destOrd="0" presId="urn:microsoft.com/office/officeart/2005/8/layout/chevron2"/>
    <dgm:cxn modelId="{7F06F720-9914-4BE0-99FF-264284DE7845}" type="presParOf" srcId="{F7B24272-CDB6-4FB2-8FE9-D3F25AB8A7A9}" destId="{EDD6EAF6-5E9F-42DE-9851-A2F0DA627F17}" srcOrd="7" destOrd="0" presId="urn:microsoft.com/office/officeart/2005/8/layout/chevron2"/>
    <dgm:cxn modelId="{3EAE1D00-A4B6-4594-AC0A-489E5CAF617C}" type="presParOf" srcId="{F7B24272-CDB6-4FB2-8FE9-D3F25AB8A7A9}" destId="{252187C5-CE2D-48F7-9C59-28D259132AB8}" srcOrd="8" destOrd="0" presId="urn:microsoft.com/office/officeart/2005/8/layout/chevron2"/>
    <dgm:cxn modelId="{5F64CCA8-FF69-4950-934C-F74587B9E8BF}" type="presParOf" srcId="{252187C5-CE2D-48F7-9C59-28D259132AB8}" destId="{4A7A1473-3883-403C-B1D7-9B18BBB31BE1}" srcOrd="0" destOrd="0" presId="urn:microsoft.com/office/officeart/2005/8/layout/chevron2"/>
    <dgm:cxn modelId="{880DF201-B607-4B47-B900-AFDCC56B4A24}" type="presParOf" srcId="{252187C5-CE2D-48F7-9C59-28D259132AB8}" destId="{CFC5D687-1369-487C-A1B8-5BF8B743BC6F}" srcOrd="1" destOrd="0" presId="urn:microsoft.com/office/officeart/2005/8/layout/chevron2"/>
    <dgm:cxn modelId="{C13E406D-499F-432C-9EE0-13A91570810C}" type="presParOf" srcId="{F7B24272-CDB6-4FB2-8FE9-D3F25AB8A7A9}" destId="{7395AA2A-7411-4E43-821E-F5F2FF64DA7C}" srcOrd="9" destOrd="0" presId="urn:microsoft.com/office/officeart/2005/8/layout/chevron2"/>
    <dgm:cxn modelId="{64D234E2-FEE4-4199-8537-61D64080E087}" type="presParOf" srcId="{F7B24272-CDB6-4FB2-8FE9-D3F25AB8A7A9}" destId="{35FA17D5-9158-4E81-8CCF-BFDE2D77C4E9}" srcOrd="10" destOrd="0" presId="urn:microsoft.com/office/officeart/2005/8/layout/chevron2"/>
    <dgm:cxn modelId="{E7693DEE-907A-4801-98AF-1725BD2172C5}" type="presParOf" srcId="{35FA17D5-9158-4E81-8CCF-BFDE2D77C4E9}" destId="{E0C15FFE-BED2-4307-9C86-795A901E3248}" srcOrd="0" destOrd="0" presId="urn:microsoft.com/office/officeart/2005/8/layout/chevron2"/>
    <dgm:cxn modelId="{428ACD4F-E435-49D5-9AAD-DA255370CF8E}" type="presParOf" srcId="{35FA17D5-9158-4E81-8CCF-BFDE2D77C4E9}" destId="{9C2CC482-2E3D-4C6C-ABDB-1AC4CD1B108A}" srcOrd="1" destOrd="0" presId="urn:microsoft.com/office/officeart/2005/8/layout/chevron2"/>
    <dgm:cxn modelId="{4B583EF9-2421-4E27-ACF6-7D681607D576}" type="presParOf" srcId="{F7B24272-CDB6-4FB2-8FE9-D3F25AB8A7A9}" destId="{89B15747-60CE-474D-9F16-88D39423B523}" srcOrd="11" destOrd="0" presId="urn:microsoft.com/office/officeart/2005/8/layout/chevron2"/>
    <dgm:cxn modelId="{C33B3B08-355E-450A-8D21-0C137E15BBC7}" type="presParOf" srcId="{F7B24272-CDB6-4FB2-8FE9-D3F25AB8A7A9}" destId="{D4CB5DCF-5CC0-497D-AB81-FECA2CAFADC8}" srcOrd="12" destOrd="0" presId="urn:microsoft.com/office/officeart/2005/8/layout/chevron2"/>
    <dgm:cxn modelId="{74E437AC-5E87-49B5-8C49-7791C33FA9AA}" type="presParOf" srcId="{D4CB5DCF-5CC0-497D-AB81-FECA2CAFADC8}" destId="{0569ACFB-1B96-4D29-850F-1DEA13688C8A}" srcOrd="0" destOrd="0" presId="urn:microsoft.com/office/officeart/2005/8/layout/chevron2"/>
    <dgm:cxn modelId="{0A7C6E58-3082-4B47-8D15-F403D9F47B26}" type="presParOf" srcId="{D4CB5DCF-5CC0-497D-AB81-FECA2CAFADC8}" destId="{3FB6320A-18C3-4860-8BF3-AE2E93A5B347}" srcOrd="1" destOrd="0" presId="urn:microsoft.com/office/officeart/2005/8/layout/chevron2"/>
    <dgm:cxn modelId="{C05AAD9E-A0C3-464A-8150-0DC08F1FB71D}" type="presParOf" srcId="{F7B24272-CDB6-4FB2-8FE9-D3F25AB8A7A9}" destId="{26566137-EBF5-4E44-938B-631AD332E322}" srcOrd="13" destOrd="0" presId="urn:microsoft.com/office/officeart/2005/8/layout/chevron2"/>
    <dgm:cxn modelId="{8ABCA2FD-4F61-4A6A-962D-4DFDFA9A2991}" type="presParOf" srcId="{F7B24272-CDB6-4FB2-8FE9-D3F25AB8A7A9}" destId="{8B28EE21-0DA7-45CC-B08F-A02F06FE791E}" srcOrd="14" destOrd="0" presId="urn:microsoft.com/office/officeart/2005/8/layout/chevron2"/>
    <dgm:cxn modelId="{1D076C46-4AF7-422E-8AD3-141A8DE06315}" type="presParOf" srcId="{8B28EE21-0DA7-45CC-B08F-A02F06FE791E}" destId="{EDDBAC31-B0D5-4D7F-B195-2E6D3BB3FCD2}" srcOrd="0" destOrd="0" presId="urn:microsoft.com/office/officeart/2005/8/layout/chevron2"/>
    <dgm:cxn modelId="{6BA1B3D5-A87F-444C-ACD3-6C15945A0F16}" type="presParOf" srcId="{8B28EE21-0DA7-45CC-B08F-A02F06FE791E}" destId="{A85C49C8-448B-4184-B1EC-86BBE8B9883C}" srcOrd="1" destOrd="0" presId="urn:microsoft.com/office/officeart/2005/8/layout/chevron2"/>
    <dgm:cxn modelId="{52FAEEF5-B106-4C6E-BB1B-AEA52C2A3B95}" type="presParOf" srcId="{F7B24272-CDB6-4FB2-8FE9-D3F25AB8A7A9}" destId="{0AC1B284-E500-4CE6-A4BD-B0061B416885}" srcOrd="15" destOrd="0" presId="urn:microsoft.com/office/officeart/2005/8/layout/chevron2"/>
    <dgm:cxn modelId="{B3F3507B-F6FD-4912-812F-AE96A7AEB0A0}" type="presParOf" srcId="{F7B24272-CDB6-4FB2-8FE9-D3F25AB8A7A9}" destId="{8EDA2EDB-BC72-40F4-BD8D-7FA06A86554C}" srcOrd="16" destOrd="0" presId="urn:microsoft.com/office/officeart/2005/8/layout/chevron2"/>
    <dgm:cxn modelId="{1B1C9878-0A05-44F1-938D-F5B2AAFAABB1}" type="presParOf" srcId="{8EDA2EDB-BC72-40F4-BD8D-7FA06A86554C}" destId="{001B98E1-BA9A-4DBC-B5BF-9C4EEA0AC2A0}" srcOrd="0" destOrd="0" presId="urn:microsoft.com/office/officeart/2005/8/layout/chevron2"/>
    <dgm:cxn modelId="{65CFFB01-FE9D-44B6-ABFD-D97ACFE39D20}" type="presParOf" srcId="{8EDA2EDB-BC72-40F4-BD8D-7FA06A86554C}" destId="{01A4F529-65D6-4B0C-B0AC-360218A4E7D8}" srcOrd="1" destOrd="0" presId="urn:microsoft.com/office/officeart/2005/8/layout/chevron2"/>
    <dgm:cxn modelId="{717F11B6-6AD2-4BEA-80A3-C2B1835524F2}" type="presParOf" srcId="{F7B24272-CDB6-4FB2-8FE9-D3F25AB8A7A9}" destId="{CEF67DA0-D77A-4307-8B51-86F6536A9D6E}" srcOrd="17" destOrd="0" presId="urn:microsoft.com/office/officeart/2005/8/layout/chevron2"/>
    <dgm:cxn modelId="{87CF3263-A7AF-4E8F-802A-F83349742F6E}" type="presParOf" srcId="{F7B24272-CDB6-4FB2-8FE9-D3F25AB8A7A9}" destId="{1EB92527-2C1C-4BE1-82C1-5FD35D627001}" srcOrd="18" destOrd="0" presId="urn:microsoft.com/office/officeart/2005/8/layout/chevron2"/>
    <dgm:cxn modelId="{4BE5ED80-06F1-486C-8362-35591CF7A0EB}" type="presParOf" srcId="{1EB92527-2C1C-4BE1-82C1-5FD35D627001}" destId="{CC873F58-38AE-4155-8AA0-A4C6DB6BBF68}" srcOrd="0" destOrd="0" presId="urn:microsoft.com/office/officeart/2005/8/layout/chevron2"/>
    <dgm:cxn modelId="{6CDDA229-E864-479E-AF38-1CD9E57A9038}" type="presParOf" srcId="{1EB92527-2C1C-4BE1-82C1-5FD35D627001}" destId="{3B87C483-B8CC-4783-932D-42C7B1936C09}" srcOrd="1" destOrd="0" presId="urn:microsoft.com/office/officeart/2005/8/layout/chevron2"/>
    <dgm:cxn modelId="{A016206F-5B23-437D-BB88-667E9AA0F3D1}" type="presParOf" srcId="{F7B24272-CDB6-4FB2-8FE9-D3F25AB8A7A9}" destId="{5CAE2E12-C10E-48E3-AF43-7249BD0040AA}" srcOrd="19" destOrd="0" presId="urn:microsoft.com/office/officeart/2005/8/layout/chevron2"/>
    <dgm:cxn modelId="{91D06850-126D-451D-AF13-971D4A31A7E3}" type="presParOf" srcId="{F7B24272-CDB6-4FB2-8FE9-D3F25AB8A7A9}" destId="{96C04613-4C4B-43E4-A241-2CA74869991E}" srcOrd="20" destOrd="0" presId="urn:microsoft.com/office/officeart/2005/8/layout/chevron2"/>
    <dgm:cxn modelId="{F214C6C6-5115-4E35-9ACD-EFC4FF78528F}" type="presParOf" srcId="{96C04613-4C4B-43E4-A241-2CA74869991E}" destId="{C4C6ED7F-EA88-4116-A712-097610289D60}" srcOrd="0" destOrd="0" presId="urn:microsoft.com/office/officeart/2005/8/layout/chevron2"/>
    <dgm:cxn modelId="{95A0A6B0-F09D-43B7-B992-37DD7E239CF4}" type="presParOf" srcId="{96C04613-4C4B-43E4-A241-2CA74869991E}" destId="{E21ACC43-3C8D-4A25-A478-7A0D69099DC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946C05-DC50-436C-BA60-071C31555D32}">
      <dsp:nvSpPr>
        <dsp:cNvPr id="0" name=""/>
        <dsp:cNvSpPr/>
      </dsp:nvSpPr>
      <dsp:spPr>
        <a:xfrm rot="5400000">
          <a:off x="-71586" y="75324"/>
          <a:ext cx="477240" cy="334068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80000"/>
                <a:hueOff val="0"/>
                <a:satOff val="0"/>
                <a:lumOff val="0"/>
                <a:alphaOff val="0"/>
                <a:shade val="40000"/>
              </a:schemeClr>
              <a:schemeClr val="accent1">
                <a:shade val="80000"/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.</a:t>
          </a:r>
          <a:endParaRPr lang="fr-FR" sz="900" kern="1200" dirty="0"/>
        </a:p>
      </dsp:txBody>
      <dsp:txXfrm rot="5400000">
        <a:off x="-71586" y="75324"/>
        <a:ext cx="477240" cy="334068"/>
      </dsp:txXfrm>
    </dsp:sp>
    <dsp:sp modelId="{A12614FE-54F9-4555-999D-484009B4B4E6}">
      <dsp:nvSpPr>
        <dsp:cNvPr id="0" name=""/>
        <dsp:cNvSpPr/>
      </dsp:nvSpPr>
      <dsp:spPr>
        <a:xfrm rot="5400000">
          <a:off x="3833864" y="-3496057"/>
          <a:ext cx="310206" cy="73097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>
              <a:latin typeface="Comic Sans MS" pitchFamily="66" charset="0"/>
            </a:rPr>
            <a:t>  Définition et but  du programme de l’Unesco </a:t>
          </a:r>
          <a:endParaRPr lang="fr-FR" sz="1800" kern="1200" dirty="0">
            <a:latin typeface="Comic Sans MS" pitchFamily="66" charset="0"/>
          </a:endParaRPr>
        </a:p>
      </dsp:txBody>
      <dsp:txXfrm rot="5400000">
        <a:off x="3833864" y="-3496057"/>
        <a:ext cx="310206" cy="7309797"/>
      </dsp:txXfrm>
    </dsp:sp>
    <dsp:sp modelId="{F92D8C6F-1987-4E8A-8A20-D22D874E4C6E}">
      <dsp:nvSpPr>
        <dsp:cNvPr id="0" name=""/>
        <dsp:cNvSpPr/>
      </dsp:nvSpPr>
      <dsp:spPr>
        <a:xfrm rot="5400000">
          <a:off x="-71586" y="498343"/>
          <a:ext cx="477240" cy="334068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80000"/>
                <a:hueOff val="6645"/>
                <a:satOff val="178"/>
                <a:lumOff val="1945"/>
                <a:alphaOff val="0"/>
                <a:shade val="40000"/>
              </a:schemeClr>
              <a:schemeClr val="accent1">
                <a:shade val="80000"/>
                <a:hueOff val="6645"/>
                <a:satOff val="178"/>
                <a:lumOff val="1945"/>
                <a:alphaOff val="0"/>
                <a:tint val="42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accent1">
              <a:shade val="80000"/>
              <a:hueOff val="6645"/>
              <a:satOff val="178"/>
              <a:lumOff val="1945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.</a:t>
          </a:r>
          <a:endParaRPr lang="fr-FR" sz="900" kern="1200" dirty="0"/>
        </a:p>
      </dsp:txBody>
      <dsp:txXfrm rot="5400000">
        <a:off x="-71586" y="498343"/>
        <a:ext cx="477240" cy="334068"/>
      </dsp:txXfrm>
    </dsp:sp>
    <dsp:sp modelId="{FC410CA0-14DD-45F5-B761-F17D00B072EB}">
      <dsp:nvSpPr>
        <dsp:cNvPr id="0" name=""/>
        <dsp:cNvSpPr/>
      </dsp:nvSpPr>
      <dsp:spPr>
        <a:xfrm rot="5400000">
          <a:off x="3833864" y="-3073038"/>
          <a:ext cx="310206" cy="73097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6645"/>
              <a:satOff val="178"/>
              <a:lumOff val="1945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>
              <a:latin typeface="Comic Sans MS" pitchFamily="66" charset="0"/>
            </a:rPr>
            <a:t>  Tableau synoptique du patrimoine mondial</a:t>
          </a:r>
          <a:endParaRPr lang="fr-FR" sz="1800" kern="1200" dirty="0">
            <a:latin typeface="Comic Sans MS" pitchFamily="66" charset="0"/>
          </a:endParaRPr>
        </a:p>
      </dsp:txBody>
      <dsp:txXfrm rot="5400000">
        <a:off x="3833864" y="-3073038"/>
        <a:ext cx="310206" cy="7309797"/>
      </dsp:txXfrm>
    </dsp:sp>
    <dsp:sp modelId="{BD0C1F15-5B4D-4510-AD67-E3B2E3F27678}">
      <dsp:nvSpPr>
        <dsp:cNvPr id="0" name=""/>
        <dsp:cNvSpPr/>
      </dsp:nvSpPr>
      <dsp:spPr>
        <a:xfrm rot="5400000">
          <a:off x="-71586" y="899276"/>
          <a:ext cx="477240" cy="334068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80000"/>
                <a:hueOff val="13291"/>
                <a:satOff val="357"/>
                <a:lumOff val="3889"/>
                <a:alphaOff val="0"/>
                <a:shade val="40000"/>
              </a:schemeClr>
              <a:schemeClr val="accent1">
                <a:shade val="80000"/>
                <a:hueOff val="13291"/>
                <a:satOff val="357"/>
                <a:lumOff val="3889"/>
                <a:alphaOff val="0"/>
                <a:tint val="42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accent1">
              <a:shade val="80000"/>
              <a:hueOff val="13291"/>
              <a:satOff val="357"/>
              <a:lumOff val="3889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.</a:t>
          </a:r>
          <a:endParaRPr lang="fr-FR" sz="900" kern="1200" dirty="0"/>
        </a:p>
      </dsp:txBody>
      <dsp:txXfrm rot="5400000">
        <a:off x="-71586" y="899276"/>
        <a:ext cx="477240" cy="334068"/>
      </dsp:txXfrm>
    </dsp:sp>
    <dsp:sp modelId="{80F74E67-FE88-4D7D-AEF7-61CA88D0FD7C}">
      <dsp:nvSpPr>
        <dsp:cNvPr id="0" name=""/>
        <dsp:cNvSpPr/>
      </dsp:nvSpPr>
      <dsp:spPr>
        <a:xfrm rot="5400000">
          <a:off x="3833864" y="-2650019"/>
          <a:ext cx="310206" cy="73097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13291"/>
              <a:satOff val="357"/>
              <a:lumOff val="3889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>
              <a:latin typeface="Comic Sans MS" pitchFamily="66" charset="0"/>
            </a:rPr>
            <a:t>  Maroc : les huit sites culturels</a:t>
          </a:r>
          <a:endParaRPr lang="fr-FR" sz="1800" kern="1200" dirty="0">
            <a:latin typeface="Comic Sans MS" pitchFamily="66" charset="0"/>
          </a:endParaRPr>
        </a:p>
      </dsp:txBody>
      <dsp:txXfrm rot="5400000">
        <a:off x="3833864" y="-2650019"/>
        <a:ext cx="310206" cy="7309797"/>
      </dsp:txXfrm>
    </dsp:sp>
    <dsp:sp modelId="{E411C85D-8BFB-4A2D-A6E3-CC022C1B9F5A}">
      <dsp:nvSpPr>
        <dsp:cNvPr id="0" name=""/>
        <dsp:cNvSpPr/>
      </dsp:nvSpPr>
      <dsp:spPr>
        <a:xfrm rot="5400000">
          <a:off x="-71586" y="1344381"/>
          <a:ext cx="477240" cy="334068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80000"/>
                <a:hueOff val="19936"/>
                <a:satOff val="535"/>
                <a:lumOff val="5834"/>
                <a:alphaOff val="0"/>
                <a:shade val="40000"/>
              </a:schemeClr>
              <a:schemeClr val="accent1">
                <a:shade val="80000"/>
                <a:hueOff val="19936"/>
                <a:satOff val="535"/>
                <a:lumOff val="5834"/>
                <a:alphaOff val="0"/>
                <a:tint val="42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accent1">
              <a:shade val="80000"/>
              <a:hueOff val="19936"/>
              <a:satOff val="535"/>
              <a:lumOff val="5834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.</a:t>
          </a:r>
          <a:endParaRPr lang="fr-FR" sz="900" kern="1200" dirty="0"/>
        </a:p>
      </dsp:txBody>
      <dsp:txXfrm rot="5400000">
        <a:off x="-71586" y="1344381"/>
        <a:ext cx="477240" cy="334068"/>
      </dsp:txXfrm>
    </dsp:sp>
    <dsp:sp modelId="{E801C429-A8B2-4EE9-B66E-80CA61D7F15B}">
      <dsp:nvSpPr>
        <dsp:cNvPr id="0" name=""/>
        <dsp:cNvSpPr/>
      </dsp:nvSpPr>
      <dsp:spPr>
        <a:xfrm rot="5400000">
          <a:off x="3833864" y="-2226999"/>
          <a:ext cx="310206" cy="73097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19936"/>
              <a:satOff val="535"/>
              <a:lumOff val="5834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>
              <a:latin typeface="Comic Sans MS" pitchFamily="66" charset="0"/>
            </a:rPr>
            <a:t>  Galerie d’images</a:t>
          </a:r>
          <a:endParaRPr lang="fr-FR" sz="1800" kern="1200" dirty="0">
            <a:latin typeface="Comic Sans MS" pitchFamily="66" charset="0"/>
          </a:endParaRPr>
        </a:p>
      </dsp:txBody>
      <dsp:txXfrm rot="5400000">
        <a:off x="3833864" y="-2226999"/>
        <a:ext cx="310206" cy="7309797"/>
      </dsp:txXfrm>
    </dsp:sp>
    <dsp:sp modelId="{4A7A1473-3883-403C-B1D7-9B18BBB31BE1}">
      <dsp:nvSpPr>
        <dsp:cNvPr id="0" name=""/>
        <dsp:cNvSpPr/>
      </dsp:nvSpPr>
      <dsp:spPr>
        <a:xfrm rot="5400000">
          <a:off x="-71586" y="1767400"/>
          <a:ext cx="477240" cy="334068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80000"/>
                <a:hueOff val="26582"/>
                <a:satOff val="713"/>
                <a:lumOff val="7778"/>
                <a:alphaOff val="0"/>
                <a:shade val="40000"/>
              </a:schemeClr>
              <a:schemeClr val="accent1">
                <a:shade val="80000"/>
                <a:hueOff val="26582"/>
                <a:satOff val="713"/>
                <a:lumOff val="7778"/>
                <a:alphaOff val="0"/>
                <a:tint val="42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accent1">
              <a:shade val="80000"/>
              <a:hueOff val="26582"/>
              <a:satOff val="713"/>
              <a:lumOff val="7778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.</a:t>
          </a:r>
          <a:endParaRPr lang="fr-FR" sz="900" kern="1200" dirty="0"/>
        </a:p>
      </dsp:txBody>
      <dsp:txXfrm rot="5400000">
        <a:off x="-71586" y="1767400"/>
        <a:ext cx="477240" cy="334068"/>
      </dsp:txXfrm>
    </dsp:sp>
    <dsp:sp modelId="{CFC5D687-1369-487C-A1B8-5BF8B743BC6F}">
      <dsp:nvSpPr>
        <dsp:cNvPr id="0" name=""/>
        <dsp:cNvSpPr/>
      </dsp:nvSpPr>
      <dsp:spPr>
        <a:xfrm rot="5400000">
          <a:off x="3833864" y="-1803980"/>
          <a:ext cx="310206" cy="73097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26582"/>
              <a:satOff val="713"/>
              <a:lumOff val="7778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>
              <a:latin typeface="Comic Sans MS" pitchFamily="66" charset="0"/>
            </a:rPr>
            <a:t>  Site culturel de Marrakech</a:t>
          </a:r>
          <a:endParaRPr lang="fr-FR" sz="1800" kern="1200" dirty="0">
            <a:latin typeface="Comic Sans MS" pitchFamily="66" charset="0"/>
          </a:endParaRPr>
        </a:p>
      </dsp:txBody>
      <dsp:txXfrm rot="5400000">
        <a:off x="3833864" y="-1803980"/>
        <a:ext cx="310206" cy="7309797"/>
      </dsp:txXfrm>
    </dsp:sp>
    <dsp:sp modelId="{E0C15FFE-BED2-4307-9C86-795A901E3248}">
      <dsp:nvSpPr>
        <dsp:cNvPr id="0" name=""/>
        <dsp:cNvSpPr/>
      </dsp:nvSpPr>
      <dsp:spPr>
        <a:xfrm rot="5400000">
          <a:off x="-71586" y="2190419"/>
          <a:ext cx="477240" cy="334068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80000"/>
                <a:hueOff val="33227"/>
                <a:satOff val="891"/>
                <a:lumOff val="9723"/>
                <a:alphaOff val="0"/>
                <a:shade val="40000"/>
              </a:schemeClr>
              <a:schemeClr val="accent1">
                <a:shade val="80000"/>
                <a:hueOff val="33227"/>
                <a:satOff val="891"/>
                <a:lumOff val="9723"/>
                <a:alphaOff val="0"/>
                <a:tint val="42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accent1">
              <a:shade val="80000"/>
              <a:hueOff val="33227"/>
              <a:satOff val="891"/>
              <a:lumOff val="9723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.</a:t>
          </a:r>
          <a:endParaRPr lang="fr-FR" sz="900" kern="1200" dirty="0"/>
        </a:p>
      </dsp:txBody>
      <dsp:txXfrm rot="5400000">
        <a:off x="-71586" y="2190419"/>
        <a:ext cx="477240" cy="334068"/>
      </dsp:txXfrm>
    </dsp:sp>
    <dsp:sp modelId="{9C2CC482-2E3D-4C6C-ABDB-1AC4CD1B108A}">
      <dsp:nvSpPr>
        <dsp:cNvPr id="0" name=""/>
        <dsp:cNvSpPr/>
      </dsp:nvSpPr>
      <dsp:spPr>
        <a:xfrm rot="5400000">
          <a:off x="3833864" y="-1380961"/>
          <a:ext cx="310206" cy="73097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33227"/>
              <a:satOff val="891"/>
              <a:lumOff val="9723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>
              <a:latin typeface="Comic Sans MS" pitchFamily="66" charset="0"/>
            </a:rPr>
            <a:t>  Descriptif officiel</a:t>
          </a:r>
          <a:endParaRPr lang="fr-FR" sz="1800" kern="1200" dirty="0">
            <a:latin typeface="Comic Sans MS" pitchFamily="66" charset="0"/>
          </a:endParaRPr>
        </a:p>
      </dsp:txBody>
      <dsp:txXfrm rot="5400000">
        <a:off x="3833864" y="-1380961"/>
        <a:ext cx="310206" cy="7309797"/>
      </dsp:txXfrm>
    </dsp:sp>
    <dsp:sp modelId="{0569ACFB-1B96-4D29-850F-1DEA13688C8A}">
      <dsp:nvSpPr>
        <dsp:cNvPr id="0" name=""/>
        <dsp:cNvSpPr/>
      </dsp:nvSpPr>
      <dsp:spPr>
        <a:xfrm rot="5400000">
          <a:off x="-71586" y="2613438"/>
          <a:ext cx="477240" cy="334068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80000"/>
                <a:hueOff val="39872"/>
                <a:satOff val="1070"/>
                <a:lumOff val="11667"/>
                <a:alphaOff val="0"/>
                <a:shade val="40000"/>
              </a:schemeClr>
              <a:schemeClr val="accent1">
                <a:shade val="80000"/>
                <a:hueOff val="39872"/>
                <a:satOff val="1070"/>
                <a:lumOff val="11667"/>
                <a:alphaOff val="0"/>
                <a:tint val="42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accent1">
              <a:shade val="80000"/>
              <a:hueOff val="39872"/>
              <a:satOff val="1070"/>
              <a:lumOff val="11667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kern="1200" dirty="0">
            <a:latin typeface="Comic Sans MS" pitchFamily="66" charset="0"/>
          </a:endParaRPr>
        </a:p>
      </dsp:txBody>
      <dsp:txXfrm rot="5400000">
        <a:off x="-71586" y="2613438"/>
        <a:ext cx="477240" cy="334068"/>
      </dsp:txXfrm>
    </dsp:sp>
    <dsp:sp modelId="{3FB6320A-18C3-4860-8BF3-AE2E93A5B347}">
      <dsp:nvSpPr>
        <dsp:cNvPr id="0" name=""/>
        <dsp:cNvSpPr/>
      </dsp:nvSpPr>
      <dsp:spPr>
        <a:xfrm rot="5400000">
          <a:off x="3833864" y="-957942"/>
          <a:ext cx="310206" cy="73097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39872"/>
              <a:satOff val="1070"/>
              <a:lumOff val="11667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>
              <a:latin typeface="Comic Sans MS" pitchFamily="66" charset="0"/>
            </a:rPr>
            <a:t>  Emplacement géographique</a:t>
          </a:r>
          <a:endParaRPr lang="fr-FR" sz="1800" kern="1200" dirty="0">
            <a:latin typeface="Comic Sans MS" pitchFamily="66" charset="0"/>
          </a:endParaRPr>
        </a:p>
      </dsp:txBody>
      <dsp:txXfrm rot="5400000">
        <a:off x="3833864" y="-957942"/>
        <a:ext cx="310206" cy="7309797"/>
      </dsp:txXfrm>
    </dsp:sp>
    <dsp:sp modelId="{EDDBAC31-B0D5-4D7F-B195-2E6D3BB3FCD2}">
      <dsp:nvSpPr>
        <dsp:cNvPr id="0" name=""/>
        <dsp:cNvSpPr/>
      </dsp:nvSpPr>
      <dsp:spPr>
        <a:xfrm rot="5400000">
          <a:off x="-71586" y="3036457"/>
          <a:ext cx="477240" cy="334068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80000"/>
                <a:hueOff val="46518"/>
                <a:satOff val="1248"/>
                <a:lumOff val="13612"/>
                <a:alphaOff val="0"/>
                <a:shade val="40000"/>
              </a:schemeClr>
              <a:schemeClr val="accent1">
                <a:shade val="80000"/>
                <a:hueOff val="46518"/>
                <a:satOff val="1248"/>
                <a:lumOff val="13612"/>
                <a:alphaOff val="0"/>
                <a:tint val="42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accent1">
              <a:shade val="80000"/>
              <a:hueOff val="46518"/>
              <a:satOff val="1248"/>
              <a:lumOff val="13612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kern="1200" dirty="0">
            <a:latin typeface="Comic Sans MS" pitchFamily="66" charset="0"/>
          </a:endParaRPr>
        </a:p>
      </dsp:txBody>
      <dsp:txXfrm rot="5400000">
        <a:off x="-71586" y="3036457"/>
        <a:ext cx="477240" cy="334068"/>
      </dsp:txXfrm>
    </dsp:sp>
    <dsp:sp modelId="{A85C49C8-448B-4184-B1EC-86BBE8B9883C}">
      <dsp:nvSpPr>
        <dsp:cNvPr id="0" name=""/>
        <dsp:cNvSpPr/>
      </dsp:nvSpPr>
      <dsp:spPr>
        <a:xfrm rot="5400000">
          <a:off x="3833864" y="-534923"/>
          <a:ext cx="310206" cy="73097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46518"/>
              <a:satOff val="1248"/>
              <a:lumOff val="13612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   </a:t>
          </a:r>
          <a:r>
            <a:rPr lang="fr-FR" sz="1800" kern="1200" dirty="0" smtClean="0">
              <a:latin typeface="Comic Sans MS" pitchFamily="66" charset="0"/>
            </a:rPr>
            <a:t>Galerie d’images</a:t>
          </a:r>
          <a:endParaRPr lang="fr-FR" sz="1800" kern="1200" dirty="0">
            <a:latin typeface="Comic Sans MS" pitchFamily="66" charset="0"/>
          </a:endParaRPr>
        </a:p>
      </dsp:txBody>
      <dsp:txXfrm rot="5400000">
        <a:off x="3833864" y="-534923"/>
        <a:ext cx="310206" cy="7309797"/>
      </dsp:txXfrm>
    </dsp:sp>
    <dsp:sp modelId="{001B98E1-BA9A-4DBC-B5BF-9C4EEA0AC2A0}">
      <dsp:nvSpPr>
        <dsp:cNvPr id="0" name=""/>
        <dsp:cNvSpPr/>
      </dsp:nvSpPr>
      <dsp:spPr>
        <a:xfrm rot="5400000">
          <a:off x="-71586" y="3459476"/>
          <a:ext cx="477240" cy="334068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80000"/>
                <a:hueOff val="53163"/>
                <a:satOff val="1426"/>
                <a:lumOff val="15556"/>
                <a:alphaOff val="0"/>
                <a:shade val="40000"/>
              </a:schemeClr>
              <a:schemeClr val="accent1">
                <a:shade val="80000"/>
                <a:hueOff val="53163"/>
                <a:satOff val="1426"/>
                <a:lumOff val="15556"/>
                <a:alphaOff val="0"/>
                <a:tint val="42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accent1">
              <a:shade val="80000"/>
              <a:hueOff val="53163"/>
              <a:satOff val="1426"/>
              <a:lumOff val="15556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kern="1200" dirty="0">
            <a:latin typeface="Comic Sans MS" pitchFamily="66" charset="0"/>
          </a:endParaRPr>
        </a:p>
      </dsp:txBody>
      <dsp:txXfrm rot="5400000">
        <a:off x="-71586" y="3459476"/>
        <a:ext cx="477240" cy="334068"/>
      </dsp:txXfrm>
    </dsp:sp>
    <dsp:sp modelId="{01A4F529-65D6-4B0C-B0AC-360218A4E7D8}">
      <dsp:nvSpPr>
        <dsp:cNvPr id="0" name=""/>
        <dsp:cNvSpPr/>
      </dsp:nvSpPr>
      <dsp:spPr>
        <a:xfrm rot="5400000">
          <a:off x="3833864" y="-111904"/>
          <a:ext cx="310206" cy="73097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53163"/>
              <a:satOff val="1426"/>
              <a:lumOff val="15556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>
              <a:latin typeface="Comic Sans MS" pitchFamily="66" charset="0"/>
            </a:rPr>
            <a:t>  Bureau de l’Unesco à Rabat la capitale</a:t>
          </a:r>
          <a:endParaRPr lang="fr-FR" sz="2100" kern="1200" dirty="0">
            <a:latin typeface="Comic Sans MS" pitchFamily="66" charset="0"/>
          </a:endParaRPr>
        </a:p>
      </dsp:txBody>
      <dsp:txXfrm rot="5400000">
        <a:off x="3833864" y="-111904"/>
        <a:ext cx="310206" cy="7309797"/>
      </dsp:txXfrm>
    </dsp:sp>
    <dsp:sp modelId="{CC873F58-38AE-4155-8AA0-A4C6DB6BBF68}">
      <dsp:nvSpPr>
        <dsp:cNvPr id="0" name=""/>
        <dsp:cNvSpPr/>
      </dsp:nvSpPr>
      <dsp:spPr>
        <a:xfrm rot="5400000">
          <a:off x="-71586" y="3882495"/>
          <a:ext cx="477240" cy="334068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80000"/>
                <a:hueOff val="59809"/>
                <a:satOff val="1605"/>
                <a:lumOff val="17501"/>
                <a:alphaOff val="0"/>
                <a:shade val="40000"/>
              </a:schemeClr>
              <a:schemeClr val="accent1">
                <a:shade val="80000"/>
                <a:hueOff val="59809"/>
                <a:satOff val="1605"/>
                <a:lumOff val="17501"/>
                <a:alphaOff val="0"/>
                <a:tint val="42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accent1">
              <a:shade val="80000"/>
              <a:hueOff val="59809"/>
              <a:satOff val="1605"/>
              <a:lumOff val="17501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kern="1200" dirty="0">
            <a:latin typeface="Comic Sans MS" pitchFamily="66" charset="0"/>
          </a:endParaRPr>
        </a:p>
      </dsp:txBody>
      <dsp:txXfrm rot="5400000">
        <a:off x="-71586" y="3882495"/>
        <a:ext cx="477240" cy="334068"/>
      </dsp:txXfrm>
    </dsp:sp>
    <dsp:sp modelId="{3B87C483-B8CC-4783-932D-42C7B1936C09}">
      <dsp:nvSpPr>
        <dsp:cNvPr id="0" name=""/>
        <dsp:cNvSpPr/>
      </dsp:nvSpPr>
      <dsp:spPr>
        <a:xfrm rot="5400000">
          <a:off x="3833864" y="311114"/>
          <a:ext cx="310206" cy="73097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59809"/>
              <a:satOff val="1605"/>
              <a:lumOff val="17501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>
              <a:latin typeface="Comic Sans MS" pitchFamily="66" charset="0"/>
            </a:rPr>
            <a:t>  Missions de bureau</a:t>
          </a:r>
          <a:endParaRPr lang="fr-FR" sz="1800" kern="1200" dirty="0">
            <a:latin typeface="Comic Sans MS" pitchFamily="66" charset="0"/>
          </a:endParaRPr>
        </a:p>
      </dsp:txBody>
      <dsp:txXfrm rot="5400000">
        <a:off x="3833864" y="311114"/>
        <a:ext cx="310206" cy="7309797"/>
      </dsp:txXfrm>
    </dsp:sp>
    <dsp:sp modelId="{C4C6ED7F-EA88-4116-A712-097610289D60}">
      <dsp:nvSpPr>
        <dsp:cNvPr id="0" name=""/>
        <dsp:cNvSpPr/>
      </dsp:nvSpPr>
      <dsp:spPr>
        <a:xfrm rot="5400000">
          <a:off x="-71586" y="4305514"/>
          <a:ext cx="477240" cy="334068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80000"/>
                <a:hueOff val="66454"/>
                <a:satOff val="1783"/>
                <a:lumOff val="19445"/>
                <a:alphaOff val="0"/>
                <a:shade val="40000"/>
              </a:schemeClr>
              <a:schemeClr val="accent1">
                <a:shade val="80000"/>
                <a:hueOff val="66454"/>
                <a:satOff val="1783"/>
                <a:lumOff val="19445"/>
                <a:alphaOff val="0"/>
                <a:tint val="42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accent1">
              <a:shade val="80000"/>
              <a:hueOff val="66454"/>
              <a:satOff val="1783"/>
              <a:lumOff val="19445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kern="1200" dirty="0">
            <a:latin typeface="Comic Sans MS" pitchFamily="66" charset="0"/>
          </a:endParaRPr>
        </a:p>
      </dsp:txBody>
      <dsp:txXfrm rot="5400000">
        <a:off x="-71586" y="4305514"/>
        <a:ext cx="477240" cy="334068"/>
      </dsp:txXfrm>
    </dsp:sp>
    <dsp:sp modelId="{E21ACC43-3C8D-4A25-A478-7A0D69099DC7}">
      <dsp:nvSpPr>
        <dsp:cNvPr id="0" name=""/>
        <dsp:cNvSpPr/>
      </dsp:nvSpPr>
      <dsp:spPr>
        <a:xfrm rot="5400000">
          <a:off x="3833864" y="739561"/>
          <a:ext cx="310206" cy="73097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66454"/>
              <a:satOff val="1783"/>
              <a:lumOff val="19445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>
              <a:latin typeface="Comic Sans MS" pitchFamily="66" charset="0"/>
            </a:rPr>
            <a:t>  Actualité du bureau</a:t>
          </a:r>
          <a:endParaRPr lang="fr-FR" sz="1800" kern="1200" dirty="0">
            <a:latin typeface="Comic Sans MS" pitchFamily="66" charset="0"/>
          </a:endParaRPr>
        </a:p>
      </dsp:txBody>
      <dsp:txXfrm rot="5400000">
        <a:off x="3833864" y="739561"/>
        <a:ext cx="310206" cy="73097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Titr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Espace réservé de la dat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2350-A6CA-4733-838A-0E937FC66216}" type="datetimeFigureOut">
              <a:rPr lang="fr-FR" smtClean="0"/>
              <a:pPr/>
              <a:t>12/05/2010</a:t>
            </a:fld>
            <a:endParaRPr lang="fr-FR" dirty="0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E3D61D-0160-46A9-A973-7CDA8429147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2350-A6CA-4733-838A-0E937FC66216}" type="datetimeFigureOut">
              <a:rPr lang="fr-FR" smtClean="0"/>
              <a:pPr/>
              <a:t>12/05/2010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D61D-0160-46A9-A973-7CDA84291470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2350-A6CA-4733-838A-0E937FC66216}" type="datetimeFigureOut">
              <a:rPr lang="fr-FR" smtClean="0"/>
              <a:pPr/>
              <a:t>12/05/2010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D61D-0160-46A9-A973-7CDA84291470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EDC2350-A6CA-4733-838A-0E937FC66216}" type="datetimeFigureOut">
              <a:rPr lang="fr-FR" smtClean="0"/>
              <a:pPr/>
              <a:t>12/05/2010</a:t>
            </a:fld>
            <a:endParaRPr lang="fr-FR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E3D61D-0160-46A9-A973-7CDA8429147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2350-A6CA-4733-838A-0E937FC66216}" type="datetimeFigureOut">
              <a:rPr lang="fr-FR" smtClean="0"/>
              <a:pPr/>
              <a:t>12/05/2010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D61D-0160-46A9-A973-7CDA8429147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2350-A6CA-4733-838A-0E937FC66216}" type="datetimeFigureOut">
              <a:rPr lang="fr-FR" smtClean="0"/>
              <a:pPr/>
              <a:t>12/05/2010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D61D-0160-46A9-A973-7CDA8429147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D61D-0160-46A9-A973-7CDA8429147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2350-A6CA-4733-838A-0E937FC66216}" type="datetimeFigureOut">
              <a:rPr lang="fr-FR" smtClean="0"/>
              <a:pPr/>
              <a:t>12/05/2010</a:t>
            </a:fld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2" name="Espace réservé du conten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34" name="Espace réservé du conten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2350-A6CA-4733-838A-0E937FC66216}" type="datetimeFigureOut">
              <a:rPr lang="fr-FR" smtClean="0"/>
              <a:pPr/>
              <a:t>12/05/2010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D61D-0160-46A9-A973-7CDA8429147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2350-A6CA-4733-838A-0E937FC66216}" type="datetimeFigureOut">
              <a:rPr lang="fr-FR" smtClean="0"/>
              <a:pPr/>
              <a:t>12/05/2010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D61D-0160-46A9-A973-7CDA84291470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conten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1" name="Titr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EDC2350-A6CA-4733-838A-0E937FC66216}" type="datetimeFigureOut">
              <a:rPr lang="fr-FR" smtClean="0"/>
              <a:pPr/>
              <a:t>12/05/2010</a:t>
            </a:fld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E3D61D-0160-46A9-A973-7CDA8429147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fr-FR" dirty="0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2350-A6CA-4733-838A-0E937FC66216}" type="datetimeFigureOut">
              <a:rPr lang="fr-FR" smtClean="0"/>
              <a:pPr/>
              <a:t>12/05/2010</a:t>
            </a:fld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E3D61D-0160-46A9-A973-7CDA8429147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EDC2350-A6CA-4733-838A-0E937FC66216}" type="datetimeFigureOut">
              <a:rPr lang="fr-FR" smtClean="0"/>
              <a:pPr/>
              <a:t>12/05/2010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E3D61D-0160-46A9-A973-7CDA8429147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fr-FR" sz="2800" dirty="0" smtClean="0">
                <a:latin typeface="Comic Sans MS" pitchFamily="66" charset="0"/>
              </a:rPr>
              <a:t>Sites culturels du Maroc  </a:t>
            </a:r>
            <a:endParaRPr lang="fr-FR" sz="2800" dirty="0">
              <a:latin typeface="Comic Sans MS" pitchFamily="66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500034" y="1571612"/>
            <a:ext cx="8305800" cy="1981200"/>
          </a:xfrm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fr-FR" sz="4400" b="1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Comic Sans MS" pitchFamily="66" charset="0"/>
              </a:rPr>
              <a:t>UNESCO</a:t>
            </a:r>
            <a:endParaRPr lang="fr-FR" sz="4400" b="1" spc="0" dirty="0">
              <a:ln w="50800"/>
              <a:solidFill>
                <a:schemeClr val="bg1">
                  <a:shade val="50000"/>
                </a:schemeClr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site_0836_001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500174"/>
            <a:ext cx="7799539" cy="43819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7000892" y="6000768"/>
            <a:ext cx="1984248" cy="690554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Comic Sans MS" pitchFamily="66" charset="0"/>
              </a:rPr>
              <a:t>Image Source: Editions Gelbart</a:t>
            </a:r>
          </a:p>
          <a:p>
            <a:endParaRPr lang="fr-FR" sz="1800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714348" y="285728"/>
            <a:ext cx="8048652" cy="1066800"/>
          </a:xfrm>
        </p:spPr>
        <p:txBody>
          <a:bodyPr anchor="ctr">
            <a:normAutofit/>
          </a:bodyPr>
          <a:lstStyle/>
          <a:p>
            <a:pPr algn="ctr"/>
            <a:r>
              <a:rPr lang="fr-FR" sz="2800" dirty="0" smtClean="0">
                <a:latin typeface="Comic Sans MS" pitchFamily="66" charset="0"/>
              </a:rPr>
              <a:t>Site archéologique de Volubilis</a:t>
            </a:r>
            <a:endParaRPr lang="fr-FR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site_0793_002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1214422"/>
            <a:ext cx="6357982" cy="47742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7159752" y="6143620"/>
            <a:ext cx="1984248" cy="714380"/>
          </a:xfrm>
        </p:spPr>
        <p:txBody>
          <a:bodyPr>
            <a:normAutofit fontScale="85000" lnSpcReduction="20000"/>
          </a:bodyPr>
          <a:lstStyle/>
          <a:p>
            <a:r>
              <a:rPr lang="fr-FR" sz="1800" dirty="0" smtClean="0">
                <a:solidFill>
                  <a:schemeClr val="bg1"/>
                </a:solidFill>
                <a:latin typeface="Comic Sans MS" pitchFamily="66" charset="0"/>
              </a:rPr>
              <a:t>I</a:t>
            </a:r>
            <a:r>
              <a:rPr lang="fr-FR" dirty="0" smtClean="0">
                <a:solidFill>
                  <a:schemeClr val="bg1"/>
                </a:solidFill>
                <a:latin typeface="Comic Sans MS" pitchFamily="66" charset="0"/>
              </a:rPr>
              <a:t>mage Source: Editions Gelbart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71472" y="285728"/>
            <a:ext cx="8191528" cy="1066800"/>
          </a:xfrm>
        </p:spPr>
        <p:txBody>
          <a:bodyPr anchor="ctr"/>
          <a:lstStyle/>
          <a:p>
            <a:pPr algn="ctr"/>
            <a:r>
              <a:rPr lang="fr-FR" sz="2800" dirty="0" smtClean="0">
                <a:latin typeface="Comic Sans MS" pitchFamily="66" charset="0"/>
              </a:rPr>
              <a:t>Ville historique de Meknès</a:t>
            </a:r>
            <a:r>
              <a:rPr lang="fr-FR" b="0" dirty="0" smtClean="0"/>
              <a:t/>
            </a:r>
            <a:br>
              <a:rPr lang="fr-FR" b="0" dirty="0" smtClean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site_1058_001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785926"/>
            <a:ext cx="8081875" cy="34290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781800" y="5857892"/>
            <a:ext cx="1984248" cy="714380"/>
          </a:xfrm>
        </p:spPr>
        <p:txBody>
          <a:bodyPr>
            <a:normAutofit fontScale="85000" lnSpcReduction="20000"/>
          </a:bodyPr>
          <a:lstStyle/>
          <a:p>
            <a:r>
              <a:rPr lang="fr-FR" sz="1800" dirty="0" smtClean="0">
                <a:solidFill>
                  <a:schemeClr val="bg1"/>
                </a:solidFill>
                <a:latin typeface="Comic Sans MS" pitchFamily="66" charset="0"/>
              </a:rPr>
              <a:t>I</a:t>
            </a:r>
            <a:r>
              <a:rPr lang="fr-FR" dirty="0" smtClean="0">
                <a:solidFill>
                  <a:schemeClr val="bg1"/>
                </a:solidFill>
                <a:latin typeface="Comic Sans MS" pitchFamily="66" charset="0"/>
              </a:rPr>
              <a:t>mage Source: Editions Gelbart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00034" y="457200"/>
            <a:ext cx="8262966" cy="1066800"/>
          </a:xfrm>
        </p:spPr>
        <p:txBody>
          <a:bodyPr anchor="ctr"/>
          <a:lstStyle/>
          <a:p>
            <a:pPr algn="ctr"/>
            <a:r>
              <a:rPr lang="es-ES" sz="2800" dirty="0" smtClean="0">
                <a:latin typeface="Comic Sans MS" pitchFamily="66" charset="0"/>
              </a:rPr>
              <a:t>Ville portugaise de Mazagan </a:t>
            </a:r>
            <a:r>
              <a:rPr lang="es-ES" b="0" dirty="0" smtClean="0">
                <a:latin typeface="Comic Sans MS" pitchFamily="66" charset="0"/>
              </a:rPr>
              <a:t>(El Jadida)</a:t>
            </a:r>
            <a:r>
              <a:rPr lang="es-ES" b="0" dirty="0" smtClean="0"/>
              <a:t/>
            </a:r>
            <a:br>
              <a:rPr lang="es-ES" b="0" dirty="0" smtClean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site_0331_000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428736"/>
            <a:ext cx="6429420" cy="42862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929454" y="5929330"/>
            <a:ext cx="1984248" cy="690554"/>
          </a:xfrm>
        </p:spPr>
        <p:txBody>
          <a:bodyPr>
            <a:normAutofit fontScale="85000" lnSpcReduction="20000"/>
          </a:bodyPr>
          <a:lstStyle/>
          <a:p>
            <a:r>
              <a:rPr lang="fr-FR" sz="1800" dirty="0" smtClean="0">
                <a:solidFill>
                  <a:schemeClr val="bg1"/>
                </a:solidFill>
                <a:latin typeface="Comic Sans MS" pitchFamily="66" charset="0"/>
              </a:rPr>
              <a:t>I</a:t>
            </a:r>
            <a:r>
              <a:rPr lang="fr-FR" dirty="0" smtClean="0">
                <a:solidFill>
                  <a:schemeClr val="bg1"/>
                </a:solidFill>
                <a:latin typeface="Comic Sans MS" pitchFamily="66" charset="0"/>
              </a:rPr>
              <a:t>mage Source: Editions Gelbart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42910" y="285728"/>
            <a:ext cx="8191528" cy="1066800"/>
          </a:xfrm>
        </p:spPr>
        <p:txBody>
          <a:bodyPr anchor="ctr">
            <a:normAutofit/>
          </a:bodyPr>
          <a:lstStyle/>
          <a:p>
            <a:pPr algn="ctr"/>
            <a:r>
              <a:rPr lang="fr-FR" sz="2800" dirty="0" smtClean="0">
                <a:latin typeface="Comic Sans MS" pitchFamily="66" charset="0"/>
              </a:rPr>
              <a:t>Médina de Marrakech</a:t>
            </a:r>
            <a:endParaRPr lang="fr-FR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85800" y="571480"/>
            <a:ext cx="7924800" cy="1285884"/>
          </a:xfrm>
        </p:spPr>
        <p:txBody>
          <a:bodyPr anchor="ctr"/>
          <a:lstStyle/>
          <a:p>
            <a:pPr lvl="0" algn="ctr"/>
            <a:r>
              <a:rPr lang="fr-FR" sz="3200" b="1" dirty="0" smtClean="0">
                <a:solidFill>
                  <a:schemeClr val="tx2"/>
                </a:solidFill>
                <a:latin typeface="Comic Sans MS" pitchFamily="66" charset="0"/>
              </a:rPr>
              <a:t>Descriptif officiel</a:t>
            </a:r>
            <a:br>
              <a:rPr lang="fr-FR" sz="3200" b="1" dirty="0" smtClean="0">
                <a:solidFill>
                  <a:schemeClr val="tx2"/>
                </a:solidFill>
                <a:latin typeface="Comic Sans MS" pitchFamily="66" charset="0"/>
              </a:rPr>
            </a:br>
            <a:endParaRPr lang="fr-FR" sz="32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685800" y="2214554"/>
            <a:ext cx="7924800" cy="3729046"/>
          </a:xfrm>
        </p:spPr>
        <p:txBody>
          <a:bodyPr anchor="ctr">
            <a:normAutofit/>
          </a:bodyPr>
          <a:lstStyle/>
          <a:p>
            <a:r>
              <a:rPr lang="fr-FR" sz="1800" dirty="0" smtClean="0">
                <a:solidFill>
                  <a:schemeClr val="bg1"/>
                </a:solidFill>
                <a:latin typeface="Comic Sans MS" pitchFamily="66" charset="0"/>
              </a:rPr>
              <a:t>Fondée en 1070-1072 par les Almoravides (1056-1147), Marrakech fut longtemps un centre politique, économique et culturel majeur de l'Occident musulman, régnant sur l'Afrique du Nord et l'Andalousie. Des monuments grandioses remontent à cette période : la mosquée de la Koutoubiya, la Casbah, les remparts, les portes monumentales, les jardins, etc. Plus tard, la ville accueillera d'autres merveilles, </a:t>
            </a:r>
            <a:r>
              <a:rPr lang="fr-FR" sz="1800" dirty="0" smtClean="0">
                <a:solidFill>
                  <a:schemeClr val="bg1"/>
                </a:solidFill>
                <a:latin typeface="Comic Sans MS" pitchFamily="66" charset="0"/>
              </a:rPr>
              <a:t>telles que </a:t>
            </a:r>
            <a:r>
              <a:rPr lang="fr-FR" sz="1800" dirty="0" smtClean="0">
                <a:solidFill>
                  <a:schemeClr val="bg1"/>
                </a:solidFill>
                <a:latin typeface="Comic Sans MS" pitchFamily="66" charset="0"/>
              </a:rPr>
              <a:t>le palais </a:t>
            </a:r>
            <a:r>
              <a:rPr lang="fr-FR" sz="1800" dirty="0" err="1" smtClean="0">
                <a:solidFill>
                  <a:schemeClr val="bg1"/>
                </a:solidFill>
                <a:latin typeface="Comic Sans MS" pitchFamily="66" charset="0"/>
              </a:rPr>
              <a:t>Badiâ</a:t>
            </a:r>
            <a:r>
              <a:rPr lang="fr-FR" sz="1800" dirty="0" smtClean="0">
                <a:solidFill>
                  <a:schemeClr val="bg1"/>
                </a:solidFill>
                <a:latin typeface="Comic Sans MS" pitchFamily="66" charset="0"/>
              </a:rPr>
              <a:t>, la medersa Ben Youssef, les tombeaux </a:t>
            </a:r>
            <a:r>
              <a:rPr lang="fr-FR" sz="1800" dirty="0" err="1" smtClean="0">
                <a:solidFill>
                  <a:schemeClr val="bg1"/>
                </a:solidFill>
                <a:latin typeface="Comic Sans MS" pitchFamily="66" charset="0"/>
              </a:rPr>
              <a:t>Saâdiens</a:t>
            </a:r>
            <a:r>
              <a:rPr lang="fr-FR" sz="1800" dirty="0" smtClean="0">
                <a:solidFill>
                  <a:schemeClr val="bg1"/>
                </a:solidFill>
                <a:latin typeface="Comic Sans MS" pitchFamily="66" charset="0"/>
              </a:rPr>
              <a:t>, de grandes demeures, etc. La place Jamaâ El Fna, véritable théâtre en plein air, émerveille toujours les visiteurs.</a:t>
            </a:r>
            <a:endParaRPr lang="fr-FR" sz="18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ocuments\carte-maro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0"/>
            <a:ext cx="5166102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idx="2"/>
          </p:nvPr>
        </p:nvSpPr>
        <p:spPr>
          <a:xfrm>
            <a:off x="857224" y="857232"/>
            <a:ext cx="7358114" cy="1857388"/>
          </a:xfrm>
        </p:spPr>
        <p:txBody>
          <a:bodyPr anchor="ctr">
            <a:normAutofit/>
          </a:bodyPr>
          <a:lstStyle/>
          <a:p>
            <a:pPr algn="ctr"/>
            <a:r>
              <a:rPr lang="fr-FR" sz="3200" b="1" dirty="0" smtClean="0">
                <a:latin typeface="Comic Sans MS" pitchFamily="66" charset="0"/>
              </a:rPr>
              <a:t>Galerie d’images</a:t>
            </a:r>
            <a:endParaRPr lang="fr-FR" sz="3200" b="1" dirty="0">
              <a:latin typeface="Comic Sans MS" pitchFamily="66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357422" y="2928934"/>
            <a:ext cx="4143404" cy="1066800"/>
          </a:xfrm>
        </p:spPr>
        <p:txBody>
          <a:bodyPr>
            <a:normAutofit/>
          </a:bodyPr>
          <a:lstStyle/>
          <a:p>
            <a:pPr algn="ctr"/>
            <a:r>
              <a:rPr lang="fr-FR" sz="2000" b="0" dirty="0" smtClean="0">
                <a:solidFill>
                  <a:schemeClr val="bg1"/>
                </a:solidFill>
                <a:latin typeface="Comic Sans MS" pitchFamily="66" charset="0"/>
              </a:rPr>
              <a:t>Image Source: Editions Gelbart</a:t>
            </a:r>
            <a:r>
              <a:rPr lang="fr-FR" sz="1400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fr-FR" sz="1400" dirty="0" smtClean="0">
                <a:solidFill>
                  <a:schemeClr val="bg1"/>
                </a:solidFill>
                <a:latin typeface="Comic Sans MS" pitchFamily="66" charset="0"/>
              </a:rPr>
            </a:b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ocuments\site_0331_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009659"/>
            <a:ext cx="7000924" cy="47022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\Documents\site_0331_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071546"/>
            <a:ext cx="7268163" cy="48596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P\Documents\site_0331_0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0"/>
            <a:ext cx="5140284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e 2"/>
          <p:cNvGraphicFramePr/>
          <p:nvPr/>
        </p:nvGraphicFramePr>
        <p:xfrm>
          <a:off x="857224" y="1571612"/>
          <a:ext cx="764386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1857356" y="571480"/>
            <a:ext cx="4857784" cy="571504"/>
          </a:xfrm>
        </p:spPr>
        <p:txBody>
          <a:bodyPr anchor="ctr">
            <a:noAutofit/>
          </a:bodyPr>
          <a:lstStyle/>
          <a:p>
            <a:pPr algn="ctr"/>
            <a:r>
              <a:rPr lang="fr-FR" sz="4400" dirty="0" smtClean="0">
                <a:latin typeface="Comic Sans MS" pitchFamily="66" charset="0"/>
              </a:rPr>
              <a:t>   Sommaire</a:t>
            </a:r>
            <a:endParaRPr lang="fr-FR" sz="4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HP\Documents\site_0331_0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000108"/>
            <a:ext cx="7248809" cy="48655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28662" y="1928802"/>
            <a:ext cx="7699288" cy="4143404"/>
          </a:xfrm>
        </p:spPr>
        <p:txBody>
          <a:bodyPr anchor="ctr"/>
          <a:lstStyle/>
          <a:p>
            <a:r>
              <a:rPr lang="fr-FR" sz="1800" dirty="0" smtClean="0">
                <a:solidFill>
                  <a:schemeClr val="bg1"/>
                </a:solidFill>
                <a:latin typeface="Comic Sans MS" pitchFamily="66" charset="0"/>
              </a:rPr>
              <a:t>-Créé en 1991, le Bureau de Rabat est un bureau </a:t>
            </a:r>
            <a:r>
              <a:rPr lang="fr-FR" sz="1800" dirty="0" smtClean="0">
                <a:solidFill>
                  <a:schemeClr val="bg1"/>
                </a:solidFill>
                <a:latin typeface="Comic Sans MS" pitchFamily="66" charset="0"/>
              </a:rPr>
              <a:t>représentant </a:t>
            </a:r>
            <a:r>
              <a:rPr lang="fr-FR" sz="1800" dirty="0" smtClean="0">
                <a:solidFill>
                  <a:schemeClr val="bg1"/>
                </a:solidFill>
                <a:latin typeface="Comic Sans MS" pitchFamily="66" charset="0"/>
              </a:rPr>
              <a:t>l’UNESCO auprès de l’Algérie, la Jamahiriya Arabe Libyenne, la Mauritanie, le Maroc et la Tunisie. Dans le cadre de la nouvelle politique de décentralisation, la vocation de ce Bureau Hors-Siège est d’être localement le principal vecteur d’exécution des actions de l’UNESCO. Son champ d’activités recouvre les domaines de </a:t>
            </a:r>
            <a:r>
              <a:rPr lang="fr-FR" sz="1800" dirty="0" smtClean="0">
                <a:solidFill>
                  <a:schemeClr val="bg1"/>
                </a:solidFill>
                <a:latin typeface="Comic Sans MS" pitchFamily="66" charset="0"/>
              </a:rPr>
              <a:t>compétences  suivants: </a:t>
            </a:r>
            <a:r>
              <a:rPr lang="fr-FR" sz="1800" dirty="0" smtClean="0">
                <a:solidFill>
                  <a:schemeClr val="bg1"/>
                </a:solidFill>
                <a:latin typeface="Comic Sans MS" pitchFamily="66" charset="0"/>
              </a:rPr>
              <a:t>L’</a:t>
            </a:r>
            <a:r>
              <a:rPr lang="fr-FR" sz="1800" dirty="0" smtClean="0">
                <a:solidFill>
                  <a:schemeClr val="bg1"/>
                </a:solidFill>
                <a:latin typeface="Comic Sans MS" pitchFamily="66" charset="0"/>
              </a:rPr>
              <a:t>éducation</a:t>
            </a:r>
            <a:r>
              <a:rPr lang="fr-FR" sz="1800" dirty="0" smtClean="0">
                <a:solidFill>
                  <a:schemeClr val="bg1"/>
                </a:solidFill>
                <a:latin typeface="Comic Sans MS" pitchFamily="66" charset="0"/>
              </a:rPr>
              <a:t>, les sciences naturelles, les sciences </a:t>
            </a:r>
            <a:r>
              <a:rPr lang="fr-FR" sz="1800" dirty="0" smtClean="0">
                <a:solidFill>
                  <a:schemeClr val="bg1"/>
                </a:solidFill>
                <a:latin typeface="Comic Sans MS" pitchFamily="66" charset="0"/>
              </a:rPr>
              <a:t>sociales, </a:t>
            </a:r>
            <a:r>
              <a:rPr lang="fr-FR" sz="1800" dirty="0" smtClean="0">
                <a:solidFill>
                  <a:schemeClr val="bg1"/>
                </a:solidFill>
                <a:latin typeface="Comic Sans MS" pitchFamily="66" charset="0"/>
              </a:rPr>
              <a:t>la culture et la communication.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00100" y="457200"/>
            <a:ext cx="7762900" cy="1066800"/>
          </a:xfrm>
        </p:spPr>
        <p:txBody>
          <a:bodyPr anchor="ctr"/>
          <a:lstStyle/>
          <a:p>
            <a:pPr algn="ctr"/>
            <a:r>
              <a:rPr lang="fr-FR" dirty="0" smtClean="0">
                <a:latin typeface="Comic Sans MS" pitchFamily="66" charset="0"/>
              </a:rPr>
              <a:t> </a:t>
            </a:r>
            <a:r>
              <a:rPr lang="fr-FR" sz="2800" dirty="0" smtClean="0">
                <a:latin typeface="Comic Sans MS" pitchFamily="66" charset="0"/>
              </a:rPr>
              <a:t>Bureau de l’Unesco à Rabat la capitale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714348" y="1600200"/>
            <a:ext cx="8051700" cy="4757758"/>
          </a:xfrm>
        </p:spPr>
        <p:txBody>
          <a:bodyPr anchor="ctr"/>
          <a:lstStyle/>
          <a:p>
            <a:r>
              <a:rPr lang="fr-FR" sz="1800" dirty="0" smtClean="0">
                <a:solidFill>
                  <a:schemeClr val="bg1"/>
                </a:solidFill>
                <a:latin typeface="Comic Sans MS" pitchFamily="66" charset="0"/>
              </a:rPr>
              <a:t>En particulier, le Bureau de l’UNESCO à Rabat a pour missions : </a:t>
            </a:r>
          </a:p>
          <a:p>
            <a:r>
              <a:rPr lang="fr-FR" sz="1800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fr-FR" sz="18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fr-FR" sz="1800" dirty="0" smtClean="0">
                <a:solidFill>
                  <a:schemeClr val="bg1"/>
                </a:solidFill>
                <a:latin typeface="Comic Sans MS" pitchFamily="66" charset="0"/>
              </a:rPr>
              <a:t>  -De contribuer à la création et au bon fonctionnement d’institutions consacrées à la préservation du patrimoine et à la diffusion du savoir. </a:t>
            </a:r>
            <a:br>
              <a:rPr lang="fr-FR" sz="18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fr-FR" sz="1800" dirty="0" smtClean="0">
                <a:solidFill>
                  <a:schemeClr val="bg1"/>
                </a:solidFill>
                <a:latin typeface="Comic Sans MS" pitchFamily="66" charset="0"/>
              </a:rPr>
              <a:t>  -D’aider les pays à formuler des politiques nationales pour atteindre les objectifs qu’ils se sont fixés dans les secteurs de compétence de l’UNESCO .</a:t>
            </a:r>
            <a:br>
              <a:rPr lang="fr-FR" sz="18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fr-FR" sz="1800" dirty="0" smtClean="0">
                <a:solidFill>
                  <a:schemeClr val="bg1"/>
                </a:solidFill>
                <a:latin typeface="Comic Sans MS" pitchFamily="66" charset="0"/>
              </a:rPr>
              <a:t>  -De promouvoir les idéaux de l’Organisation, la paix, la démocratie et les droits de l’homme, par le partage et la diffusion des connaissances.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714348" y="457200"/>
            <a:ext cx="8048652" cy="1066800"/>
          </a:xfrm>
        </p:spPr>
        <p:txBody>
          <a:bodyPr anchor="ctr">
            <a:normAutofit/>
          </a:bodyPr>
          <a:lstStyle/>
          <a:p>
            <a:pPr algn="ctr"/>
            <a:r>
              <a:rPr lang="fr-FR" sz="2800" dirty="0" smtClean="0">
                <a:latin typeface="Comic Sans MS" pitchFamily="66" charset="0"/>
              </a:rPr>
              <a:t>Mission de bureau</a:t>
            </a:r>
            <a:endParaRPr lang="fr-FR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42910" y="1600200"/>
            <a:ext cx="8123138" cy="4614882"/>
          </a:xfrm>
        </p:spPr>
        <p:txBody>
          <a:bodyPr anchor="ctr">
            <a:normAutofit/>
          </a:bodyPr>
          <a:lstStyle/>
          <a:p>
            <a:pPr lvl="0">
              <a:buFont typeface="Arial" pitchFamily="34" charset="0"/>
              <a:buChar char="•"/>
            </a:pPr>
            <a:r>
              <a:rPr lang="fr-FR" sz="1800" dirty="0" smtClean="0">
                <a:solidFill>
                  <a:schemeClr val="bg1"/>
                </a:solidFill>
                <a:latin typeface="Comic Sans MS" pitchFamily="66" charset="0"/>
              </a:rPr>
              <a:t> Annonce d’ouverture d’un poste d’expert national en programmation et gestion de projets culturels  sous la coopération de L’UNESCO</a:t>
            </a:r>
          </a:p>
          <a:p>
            <a:pPr lvl="0">
              <a:buFont typeface="Arial" pitchFamily="34" charset="0"/>
              <a:buChar char="•"/>
            </a:pPr>
            <a:r>
              <a:rPr lang="fr-FR" sz="1800" dirty="0" smtClean="0">
                <a:solidFill>
                  <a:schemeClr val="bg1"/>
                </a:solidFill>
                <a:latin typeface="Comic Sans MS" pitchFamily="66" charset="0"/>
              </a:rPr>
              <a:t> Le Bureau de l’UNESCO à Rabat apporte son appui technique au Ministère de la Communication de la République Islamique de Mauritanie en vue </a:t>
            </a:r>
            <a:r>
              <a:rPr lang="fr-FR" sz="1800" dirty="0" smtClean="0">
                <a:solidFill>
                  <a:schemeClr val="bg1"/>
                </a:solidFill>
                <a:latin typeface="Comic Sans MS" pitchFamily="66" charset="0"/>
              </a:rPr>
              <a:t>de mettre </a:t>
            </a:r>
            <a:r>
              <a:rPr lang="fr-FR" sz="1800" dirty="0" smtClean="0">
                <a:solidFill>
                  <a:schemeClr val="bg1"/>
                </a:solidFill>
                <a:latin typeface="Comic Sans MS" pitchFamily="66" charset="0"/>
              </a:rPr>
              <a:t>en œuvre deux sessions de formation des journalistes à Nouakchott en 2010.</a:t>
            </a:r>
          </a:p>
          <a:p>
            <a:pPr lvl="0">
              <a:buFont typeface="Arial" pitchFamily="34" charset="0"/>
              <a:buChar char="•"/>
            </a:pPr>
            <a:r>
              <a:rPr lang="fr-FR" sz="1800" dirty="0" smtClean="0">
                <a:solidFill>
                  <a:schemeClr val="bg1"/>
                </a:solidFill>
                <a:latin typeface="Comic Sans MS" pitchFamily="66" charset="0"/>
              </a:rPr>
              <a:t> L’UNESCO organise en coopération avec l’ISESCO une consultation pour l’adaptation de son modèle de cursus de journalisme aux pays du Maghreb francophone.</a:t>
            </a:r>
            <a:endParaRPr lang="fr-FR" sz="1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42910" y="457200"/>
            <a:ext cx="8120090" cy="1066800"/>
          </a:xfrm>
        </p:spPr>
        <p:txBody>
          <a:bodyPr anchor="ctr">
            <a:normAutofit/>
          </a:bodyPr>
          <a:lstStyle/>
          <a:p>
            <a:pPr algn="ctr"/>
            <a:r>
              <a:rPr lang="fr-FR" sz="2800" dirty="0" smtClean="0">
                <a:latin typeface="Comic Sans MS" pitchFamily="66" charset="0"/>
              </a:rPr>
              <a:t>Actualités du </a:t>
            </a:r>
            <a:r>
              <a:rPr lang="fr-FR" sz="2800" dirty="0" smtClean="0">
                <a:latin typeface="Comic Sans MS" pitchFamily="66" charset="0"/>
              </a:rPr>
              <a:t>bureau (Avril 2010)</a:t>
            </a:r>
            <a:endParaRPr lang="fr-FR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85786" y="2214554"/>
            <a:ext cx="7924800" cy="1143008"/>
          </a:xfrm>
        </p:spPr>
        <p:txBody>
          <a:bodyPr anchor="ctr"/>
          <a:lstStyle/>
          <a:p>
            <a:pPr algn="ctr"/>
            <a:r>
              <a:rPr lang="fr-FR" sz="3200" b="1" dirty="0" smtClean="0">
                <a:solidFill>
                  <a:schemeClr val="tx2"/>
                </a:solidFill>
                <a:latin typeface="Comic Sans MS" pitchFamily="66" charset="0"/>
              </a:rPr>
              <a:t>Merci pour votre attention </a:t>
            </a:r>
            <a:endParaRPr lang="fr-FR" sz="32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4286248" y="5072074"/>
            <a:ext cx="4857752" cy="1443030"/>
          </a:xfrm>
        </p:spPr>
        <p:txBody>
          <a:bodyPr>
            <a:normAutofit lnSpcReduction="10000"/>
          </a:bodyPr>
          <a:lstStyle/>
          <a:p>
            <a:endParaRPr lang="fr-FR" dirty="0" smtClean="0"/>
          </a:p>
          <a:p>
            <a:r>
              <a:rPr lang="fr-FR" dirty="0" smtClean="0">
                <a:latin typeface="Comic Sans MS" pitchFamily="66" charset="0"/>
              </a:rPr>
              <a:t>              </a:t>
            </a:r>
            <a:r>
              <a:rPr lang="fr-FR" dirty="0" err="1" smtClean="0">
                <a:latin typeface="Comic Sans MS" pitchFamily="66" charset="0"/>
              </a:rPr>
              <a:t>Houda</a:t>
            </a:r>
            <a:r>
              <a:rPr lang="fr-FR" dirty="0" smtClean="0">
                <a:latin typeface="Comic Sans MS" pitchFamily="66" charset="0"/>
              </a:rPr>
              <a:t> </a:t>
            </a:r>
            <a:r>
              <a:rPr lang="fr-FR" dirty="0" err="1" smtClean="0">
                <a:latin typeface="Comic Sans MS" pitchFamily="66" charset="0"/>
              </a:rPr>
              <a:t>Bousfiha</a:t>
            </a:r>
            <a:endParaRPr lang="fr-FR" dirty="0" smtClean="0">
              <a:latin typeface="Comic Sans MS" pitchFamily="66" charset="0"/>
            </a:endParaRPr>
          </a:p>
          <a:p>
            <a:pPr algn="ctr"/>
            <a:r>
              <a:rPr lang="fr-FR" dirty="0" smtClean="0">
                <a:latin typeface="Comic Sans MS" pitchFamily="66" charset="0"/>
              </a:rPr>
              <a:t>(élève du lycée Abou AL </a:t>
            </a:r>
            <a:r>
              <a:rPr lang="fr-FR" dirty="0" err="1" smtClean="0">
                <a:latin typeface="Comic Sans MS" pitchFamily="66" charset="0"/>
              </a:rPr>
              <a:t>Abass</a:t>
            </a:r>
            <a:r>
              <a:rPr lang="fr-FR" dirty="0" smtClean="0">
                <a:latin typeface="Comic Sans MS" pitchFamily="66" charset="0"/>
              </a:rPr>
              <a:t> Essabti)</a:t>
            </a:r>
            <a:endParaRPr lang="fr-F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sco_logo_schriftzug_e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000628" y="2214554"/>
            <a:ext cx="3595291" cy="3357586"/>
          </a:xfrm>
          <a:prstGeom prst="round2DiagRect">
            <a:avLst>
              <a:gd name="adj1" fmla="val 16667"/>
              <a:gd name="adj2" fmla="val 7569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28662" y="1643050"/>
            <a:ext cx="3857652" cy="4357718"/>
          </a:xfrm>
        </p:spPr>
        <p:txBody>
          <a:bodyPr anchor="ctr">
            <a:normAutofit/>
          </a:bodyPr>
          <a:lstStyle/>
          <a:p>
            <a:r>
              <a:rPr lang="fr-FR" sz="1800" dirty="0" smtClean="0">
                <a:solidFill>
                  <a:schemeClr val="bg1"/>
                </a:solidFill>
                <a:latin typeface="Comic Sans MS" pitchFamily="66" charset="0"/>
              </a:rPr>
              <a:t>-Unesco: Organisation des Nations Unies pour </a:t>
            </a:r>
            <a:r>
              <a:rPr lang="fr-FR" sz="1800" dirty="0" smtClean="0">
                <a:solidFill>
                  <a:schemeClr val="bg1"/>
                </a:solidFill>
                <a:latin typeface="Comic Sans MS" pitchFamily="66" charset="0"/>
              </a:rPr>
              <a:t>l‘Education</a:t>
            </a:r>
            <a:r>
              <a:rPr lang="fr-FR" sz="1800" dirty="0" smtClean="0">
                <a:solidFill>
                  <a:schemeClr val="bg1"/>
                </a:solidFill>
                <a:latin typeface="Comic Sans MS" pitchFamily="66" charset="0"/>
              </a:rPr>
              <a:t>, la </a:t>
            </a:r>
            <a:r>
              <a:rPr lang="fr-FR" sz="1800" dirty="0" smtClean="0">
                <a:solidFill>
                  <a:schemeClr val="bg1"/>
                </a:solidFill>
                <a:latin typeface="Comic Sans MS" pitchFamily="66" charset="0"/>
              </a:rPr>
              <a:t>Science </a:t>
            </a:r>
            <a:r>
              <a:rPr lang="fr-FR" sz="1800" dirty="0" smtClean="0">
                <a:solidFill>
                  <a:schemeClr val="bg1"/>
                </a:solidFill>
                <a:latin typeface="Comic Sans MS" pitchFamily="66" charset="0"/>
              </a:rPr>
              <a:t>et la </a:t>
            </a:r>
            <a:r>
              <a:rPr lang="fr-FR" sz="1800" dirty="0" smtClean="0">
                <a:solidFill>
                  <a:schemeClr val="bg1"/>
                </a:solidFill>
                <a:latin typeface="Comic Sans MS" pitchFamily="66" charset="0"/>
              </a:rPr>
              <a:t>Culture</a:t>
            </a:r>
            <a:r>
              <a:rPr lang="fr-FR" sz="1800" dirty="0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</a:p>
          <a:p>
            <a:r>
              <a:rPr lang="fr-FR" sz="1800" dirty="0" smtClean="0">
                <a:solidFill>
                  <a:schemeClr val="bg1"/>
                </a:solidFill>
                <a:latin typeface="Comic Sans MS" pitchFamily="66" charset="0"/>
              </a:rPr>
              <a:t>- C'est une institution internationale dont le but </a:t>
            </a:r>
            <a:r>
              <a:rPr lang="fr-FR" sz="1800" dirty="0" smtClean="0">
                <a:solidFill>
                  <a:schemeClr val="bg1"/>
                </a:solidFill>
                <a:latin typeface="Comic Sans MS" pitchFamily="66" charset="0"/>
              </a:rPr>
              <a:t>est </a:t>
            </a:r>
            <a:r>
              <a:rPr lang="fr-FR" sz="1800" dirty="0" smtClean="0">
                <a:solidFill>
                  <a:schemeClr val="bg1"/>
                </a:solidFill>
                <a:latin typeface="Comic Sans MS" pitchFamily="66" charset="0"/>
              </a:rPr>
              <a:t>de promouvoir les relations culturelles entre les Etats et de cataloguer, nommer, et conserver les </a:t>
            </a:r>
            <a:r>
              <a:rPr lang="fr-FR" sz="1800" dirty="0" smtClean="0">
                <a:solidFill>
                  <a:schemeClr val="bg1"/>
                </a:solidFill>
                <a:latin typeface="Comic Sans MS" pitchFamily="66" charset="0"/>
              </a:rPr>
              <a:t>sites importants culturels</a:t>
            </a:r>
            <a:r>
              <a:rPr lang="fr-FR" sz="1800" dirty="0" smtClean="0">
                <a:solidFill>
                  <a:schemeClr val="bg1"/>
                </a:solidFill>
                <a:latin typeface="Comic Sans MS" pitchFamily="66" charset="0"/>
              </a:rPr>
              <a:t> ou </a:t>
            </a:r>
            <a:r>
              <a:rPr lang="fr-FR" sz="1800" dirty="0" smtClean="0">
                <a:solidFill>
                  <a:schemeClr val="bg1"/>
                </a:solidFill>
                <a:latin typeface="Comic Sans MS" pitchFamily="66" charset="0"/>
              </a:rPr>
              <a:t>naturels</a:t>
            </a:r>
            <a:r>
              <a:rPr lang="fr-FR" sz="1800" dirty="0" smtClean="0">
                <a:solidFill>
                  <a:schemeClr val="bg1"/>
                </a:solidFill>
                <a:latin typeface="Comic Sans MS" pitchFamily="66" charset="0"/>
              </a:rPr>
              <a:t>,</a:t>
            </a:r>
            <a:r>
              <a:rPr lang="fr-FR" sz="1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fr-FR" sz="1800" dirty="0" smtClean="0">
                <a:solidFill>
                  <a:schemeClr val="bg1"/>
                </a:solidFill>
                <a:latin typeface="Comic Sans MS" pitchFamily="66" charset="0"/>
              </a:rPr>
              <a:t>pour l’héritage commun de l’humanité. </a:t>
            </a:r>
            <a:endParaRPr lang="fr-FR" sz="1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142976" y="428604"/>
            <a:ext cx="7143800" cy="1066800"/>
          </a:xfrm>
        </p:spPr>
        <p:txBody>
          <a:bodyPr anchor="ctr">
            <a:normAutofit/>
          </a:bodyPr>
          <a:lstStyle/>
          <a:p>
            <a:pPr lvl="0" algn="ctr"/>
            <a:r>
              <a:rPr lang="fr-FR" sz="2800" dirty="0" smtClean="0">
                <a:latin typeface="Comic Sans MS" pitchFamily="66" charset="0"/>
              </a:rPr>
              <a:t>Définition et but  du programme de l’Unesco 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1571604" y="1857364"/>
          <a:ext cx="6215106" cy="392907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297464"/>
                <a:gridCol w="3917642"/>
              </a:tblGrid>
              <a:tr h="654846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%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654846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itchFamily="66" charset="0"/>
                        </a:rPr>
                        <a:t>9%</a:t>
                      </a:r>
                      <a:endParaRPr lang="fr-FR" sz="1800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aseline="0" dirty="0" smtClean="0">
                          <a:latin typeface="Comic Sans MS" pitchFamily="66" charset="0"/>
                        </a:rPr>
                        <a:t>   </a:t>
                      </a:r>
                      <a:r>
                        <a:rPr lang="fr-FR" sz="1800" dirty="0" smtClean="0">
                          <a:latin typeface="Comic Sans MS" pitchFamily="66" charset="0"/>
                        </a:rPr>
                        <a:t>Afrique</a:t>
                      </a:r>
                    </a:p>
                  </a:txBody>
                  <a:tcPr anchor="ctr"/>
                </a:tc>
              </a:tr>
              <a:tr h="654846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itchFamily="66" charset="0"/>
                        </a:rPr>
                        <a:t>7%</a:t>
                      </a:r>
                      <a:endParaRPr lang="fr-FR" sz="1800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dirty="0" smtClean="0">
                          <a:latin typeface="Comic Sans MS" pitchFamily="66" charset="0"/>
                        </a:rPr>
                        <a:t>   Etats arabes</a:t>
                      </a:r>
                      <a:endParaRPr lang="fr-FR" sz="1800" dirty="0"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654846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itchFamily="66" charset="0"/>
                        </a:rPr>
                        <a:t>21%</a:t>
                      </a:r>
                      <a:endParaRPr lang="fr-FR" sz="1800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dirty="0" smtClean="0">
                          <a:latin typeface="Comic Sans MS" pitchFamily="66" charset="0"/>
                        </a:rPr>
                        <a:t>   Asie et Pacifique</a:t>
                      </a:r>
                      <a:endParaRPr lang="fr-FR" sz="1800" dirty="0"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654846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itchFamily="66" charset="0"/>
                        </a:rPr>
                        <a:t>49%</a:t>
                      </a:r>
                      <a:endParaRPr lang="fr-FR" sz="1800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dirty="0" smtClean="0">
                          <a:latin typeface="Comic Sans MS" pitchFamily="66" charset="0"/>
                        </a:rPr>
                        <a:t>   Europe</a:t>
                      </a:r>
                      <a:r>
                        <a:rPr lang="fr-FR" sz="1800" baseline="0" dirty="0" smtClean="0">
                          <a:latin typeface="Comic Sans MS" pitchFamily="66" charset="0"/>
                        </a:rPr>
                        <a:t> et Amérique de nord</a:t>
                      </a:r>
                      <a:endParaRPr lang="fr-FR" sz="1800" dirty="0"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654846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itchFamily="66" charset="0"/>
                        </a:rPr>
                        <a:t>14%</a:t>
                      </a:r>
                      <a:endParaRPr lang="fr-FR" sz="1800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dirty="0" smtClean="0">
                          <a:latin typeface="Comic Sans MS" pitchFamily="66" charset="0"/>
                        </a:rPr>
                        <a:t>   Amérique latine et Caraïbes</a:t>
                      </a:r>
                      <a:endParaRPr lang="fr-FR" sz="1800" dirty="0"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219200"/>
          </a:xfrm>
        </p:spPr>
        <p:txBody>
          <a:bodyPr anchor="ctr">
            <a:normAutofit/>
          </a:bodyPr>
          <a:lstStyle/>
          <a:p>
            <a:pPr lvl="0" algn="ctr"/>
            <a:r>
              <a:rPr lang="fr-FR" sz="3200" b="1" dirty="0" smtClean="0">
                <a:solidFill>
                  <a:schemeClr val="tx2"/>
                </a:solidFill>
                <a:latin typeface="Comic Sans MS" pitchFamily="66" charset="0"/>
              </a:rPr>
              <a:t>Tableau synoptique du patrimoine mondial</a:t>
            </a:r>
            <a:br>
              <a:rPr lang="fr-FR" sz="3200" b="1" dirty="0" smtClean="0">
                <a:solidFill>
                  <a:schemeClr val="tx2"/>
                </a:solidFill>
                <a:latin typeface="Comic Sans MS" pitchFamily="66" charset="0"/>
              </a:rPr>
            </a:br>
            <a:endParaRPr lang="fr-FR" sz="32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7924800" cy="1371600"/>
          </a:xfrm>
        </p:spPr>
        <p:txBody>
          <a:bodyPr anchor="ctr"/>
          <a:lstStyle/>
          <a:p>
            <a:pPr lvl="0" algn="ctr"/>
            <a:r>
              <a:rPr lang="fr-FR" sz="3200" b="1" dirty="0" smtClean="0">
                <a:solidFill>
                  <a:schemeClr val="tx2"/>
                </a:solidFill>
                <a:latin typeface="Comic Sans MS" pitchFamily="66" charset="0"/>
              </a:rPr>
              <a:t>Maroc : les huit sites culturels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14348" y="1928802"/>
            <a:ext cx="7924800" cy="4729178"/>
          </a:xfrm>
        </p:spPr>
        <p:txBody>
          <a:bodyPr anchor="t"/>
          <a:lstStyle/>
          <a:p>
            <a:endParaRPr lang="fr-FR" sz="1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fr-FR" sz="1800" dirty="0" smtClean="0">
                <a:solidFill>
                  <a:schemeClr val="bg1"/>
                </a:solidFill>
                <a:latin typeface="Comic Sans MS" pitchFamily="66" charset="0"/>
              </a:rPr>
              <a:t>Le Maroc compte 8 sites :</a:t>
            </a:r>
          </a:p>
          <a:p>
            <a:r>
              <a:rPr lang="fr-FR" sz="1800" dirty="0" smtClean="0">
                <a:solidFill>
                  <a:schemeClr val="bg1"/>
                </a:solidFill>
                <a:latin typeface="Comic Sans MS" pitchFamily="66" charset="0"/>
              </a:rPr>
              <a:t>Sites culturels :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>
                <a:solidFill>
                  <a:schemeClr val="bg1"/>
                </a:solidFill>
                <a:latin typeface="Comic Sans MS" pitchFamily="66" charset="0"/>
              </a:rPr>
              <a:t>Ksar d’Aït-Ben-Haddou (1987)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>
                <a:solidFill>
                  <a:schemeClr val="bg1"/>
                </a:solidFill>
                <a:latin typeface="Comic Sans MS" pitchFamily="66" charset="0"/>
              </a:rPr>
              <a:t>Médina de Fès (1981)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>
                <a:solidFill>
                  <a:schemeClr val="bg1"/>
                </a:solidFill>
                <a:latin typeface="Comic Sans MS" pitchFamily="66" charset="0"/>
              </a:rPr>
              <a:t>Médina de Marrakech (1985)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>
                <a:solidFill>
                  <a:schemeClr val="bg1"/>
                </a:solidFill>
                <a:latin typeface="Comic Sans MS" pitchFamily="66" charset="0"/>
              </a:rPr>
              <a:t>Médina de Tétouan (ancienne Titawin) (1997)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>
                <a:solidFill>
                  <a:schemeClr val="bg1"/>
                </a:solidFill>
                <a:latin typeface="Comic Sans MS" pitchFamily="66" charset="0"/>
              </a:rPr>
              <a:t>Médina d'Essaouira (ancienne Mogador) (2001)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>
                <a:solidFill>
                  <a:schemeClr val="bg1"/>
                </a:solidFill>
                <a:latin typeface="Comic Sans MS" pitchFamily="66" charset="0"/>
              </a:rPr>
              <a:t>Site archéologique de Volubilis (1997)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>
                <a:solidFill>
                  <a:schemeClr val="bg1"/>
                </a:solidFill>
                <a:latin typeface="Comic Sans MS" pitchFamily="66" charset="0"/>
              </a:rPr>
              <a:t>Ville historique de Meknès (1996)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>
                <a:solidFill>
                  <a:schemeClr val="bg1"/>
                </a:solidFill>
                <a:latin typeface="Comic Sans MS" pitchFamily="66" charset="0"/>
              </a:rPr>
              <a:t>Ville portugaise de Mazagan (El Jadida) (2004)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site_0444_000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285860"/>
            <a:ext cx="7181219" cy="47126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Espace réservé du texte 4"/>
          <p:cNvSpPr>
            <a:spLocks noGrp="1"/>
          </p:cNvSpPr>
          <p:nvPr>
            <p:ph type="body" idx="2"/>
          </p:nvPr>
        </p:nvSpPr>
        <p:spPr>
          <a:xfrm>
            <a:off x="5786446" y="6072206"/>
            <a:ext cx="2770066" cy="404802"/>
          </a:xfrm>
        </p:spPr>
        <p:txBody>
          <a:bodyPr>
            <a:noAutofit/>
          </a:bodyPr>
          <a:lstStyle/>
          <a:p>
            <a:r>
              <a:rPr lang="fr-FR" sz="1400" dirty="0" smtClean="0">
                <a:solidFill>
                  <a:schemeClr val="bg1"/>
                </a:solidFill>
                <a:latin typeface="Comic Sans MS" pitchFamily="66" charset="0"/>
              </a:rPr>
              <a:t>Image Source: Editions Gelbart</a:t>
            </a:r>
            <a:endParaRPr lang="fr-FR" sz="1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857224" y="457200"/>
            <a:ext cx="7905776" cy="1066800"/>
          </a:xfrm>
        </p:spPr>
        <p:txBody>
          <a:bodyPr anchor="ctr">
            <a:noAutofit/>
          </a:bodyPr>
          <a:lstStyle/>
          <a:p>
            <a:pPr algn="ctr"/>
            <a:r>
              <a:rPr lang="fr-FR" sz="2800" b="1" dirty="0" smtClean="0">
                <a:solidFill>
                  <a:schemeClr val="tx2"/>
                </a:solidFill>
                <a:latin typeface="Comic Sans MS" pitchFamily="66" charset="0"/>
              </a:rPr>
              <a:t>Ksar d'Aït-Ben-Haddou</a:t>
            </a:r>
            <a:br>
              <a:rPr lang="fr-FR" sz="2800" b="1" dirty="0" smtClean="0">
                <a:solidFill>
                  <a:schemeClr val="tx2"/>
                </a:solidFill>
                <a:latin typeface="Comic Sans MS" pitchFamily="66" charset="0"/>
              </a:rPr>
            </a:br>
            <a:endParaRPr lang="fr-FR" sz="28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site_0170_001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357422" y="928670"/>
            <a:ext cx="4500594" cy="54292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Espace réservé du texte 4"/>
          <p:cNvSpPr>
            <a:spLocks noGrp="1"/>
          </p:cNvSpPr>
          <p:nvPr>
            <p:ph type="body" idx="2"/>
          </p:nvPr>
        </p:nvSpPr>
        <p:spPr>
          <a:xfrm>
            <a:off x="7000892" y="6143644"/>
            <a:ext cx="1984248" cy="500066"/>
          </a:xfrm>
        </p:spPr>
        <p:txBody>
          <a:bodyPr>
            <a:noAutofit/>
          </a:bodyPr>
          <a:lstStyle/>
          <a:p>
            <a:r>
              <a:rPr lang="fr-FR" sz="1400" dirty="0" smtClean="0">
                <a:solidFill>
                  <a:schemeClr val="bg1"/>
                </a:solidFill>
                <a:latin typeface="Comic Sans MS" pitchFamily="66" charset="0"/>
              </a:rPr>
              <a:t>Image Source: Editions Gelbart</a:t>
            </a:r>
            <a:endParaRPr lang="fr-FR" sz="1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857224" y="214290"/>
            <a:ext cx="7905776" cy="1066800"/>
          </a:xfrm>
        </p:spPr>
        <p:txBody>
          <a:bodyPr anchor="ctr">
            <a:noAutofit/>
          </a:bodyPr>
          <a:lstStyle/>
          <a:p>
            <a:pPr algn="ctr"/>
            <a:r>
              <a:rPr lang="fr-FR" sz="3200" b="1" dirty="0" smtClean="0">
                <a:solidFill>
                  <a:schemeClr val="tx2"/>
                </a:solidFill>
                <a:latin typeface="Comic Sans MS" pitchFamily="66" charset="0"/>
              </a:rPr>
              <a:t>Médina de Fès</a:t>
            </a:r>
            <a:br>
              <a:rPr lang="fr-FR" sz="3200" b="1" dirty="0" smtClean="0">
                <a:solidFill>
                  <a:schemeClr val="tx2"/>
                </a:solidFill>
                <a:latin typeface="Comic Sans MS" pitchFamily="66" charset="0"/>
              </a:rPr>
            </a:br>
            <a:endParaRPr lang="fr-FR" sz="32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site_0837_000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285860"/>
            <a:ext cx="7142616" cy="47409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929454" y="6072206"/>
            <a:ext cx="1984248" cy="547678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Comic Sans MS" pitchFamily="66" charset="0"/>
              </a:rPr>
              <a:t>Image Source: Editions Gelbart</a:t>
            </a:r>
            <a:endParaRPr lang="fr-FR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00034" y="457200"/>
            <a:ext cx="8262966" cy="1066800"/>
          </a:xfrm>
        </p:spPr>
        <p:txBody>
          <a:bodyPr anchor="ctr"/>
          <a:lstStyle/>
          <a:p>
            <a:pPr algn="ctr"/>
            <a:r>
              <a:rPr lang="fr-FR" sz="2800" dirty="0" smtClean="0">
                <a:latin typeface="Comic Sans MS" pitchFamily="66" charset="0"/>
              </a:rPr>
              <a:t>Médina de Tétouan  </a:t>
            </a:r>
            <a:r>
              <a:rPr lang="fr-FR" b="0" dirty="0" smtClean="0">
                <a:latin typeface="Comic Sans MS" pitchFamily="66" charset="0"/>
              </a:rPr>
              <a:t>(ancienne Titawin)</a:t>
            </a:r>
            <a:br>
              <a:rPr lang="fr-FR" b="0" dirty="0" smtClean="0">
                <a:latin typeface="Comic Sans MS" pitchFamily="66" charset="0"/>
              </a:rPr>
            </a:br>
            <a:endParaRPr lang="fr-F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site_0753_001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214422"/>
            <a:ext cx="6500858" cy="48815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929454" y="6215082"/>
            <a:ext cx="1984248" cy="404802"/>
          </a:xfrm>
        </p:spPr>
        <p:txBody>
          <a:bodyPr>
            <a:noAutofit/>
          </a:bodyPr>
          <a:lstStyle/>
          <a:p>
            <a:r>
              <a:rPr lang="fr-FR" sz="1400" dirty="0" smtClean="0">
                <a:solidFill>
                  <a:schemeClr val="bg1"/>
                </a:solidFill>
                <a:latin typeface="Comic Sans MS" pitchFamily="66" charset="0"/>
              </a:rPr>
              <a:t>Image Source: Editions Gelbart</a:t>
            </a:r>
            <a:endParaRPr lang="fr-FR" sz="1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57224" y="285728"/>
            <a:ext cx="7905776" cy="1066800"/>
          </a:xfrm>
        </p:spPr>
        <p:txBody>
          <a:bodyPr anchor="ctr"/>
          <a:lstStyle/>
          <a:p>
            <a:pPr algn="ctr"/>
            <a:r>
              <a:rPr lang="fr-FR" sz="2800" dirty="0" smtClean="0">
                <a:latin typeface="Comic Sans MS" pitchFamily="66" charset="0"/>
              </a:rPr>
              <a:t>Médina d’Essaouira </a:t>
            </a:r>
            <a:r>
              <a:rPr lang="fr-FR" b="0" dirty="0" smtClean="0">
                <a:latin typeface="Comic Sans MS" pitchFamily="66" charset="0"/>
              </a:rPr>
              <a:t>(ancienne Mogador)</a:t>
            </a:r>
            <a:r>
              <a:rPr lang="fr-FR" b="0" dirty="0" smtClean="0"/>
              <a:t/>
            </a:r>
            <a:br>
              <a:rPr lang="fr-FR" b="0" dirty="0" smtClean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192</TotalTime>
  <Words>502</Words>
  <Application>Microsoft Office PowerPoint</Application>
  <PresentationFormat>Affichage à l'écran (4:3)</PresentationFormat>
  <Paragraphs>80</Paragraphs>
  <Slides>24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Papier</vt:lpstr>
      <vt:lpstr>UNESCO</vt:lpstr>
      <vt:lpstr>   Sommaire</vt:lpstr>
      <vt:lpstr>Définition et but  du programme de l’Unesco </vt:lpstr>
      <vt:lpstr>Tableau synoptique du patrimoine mondial </vt:lpstr>
      <vt:lpstr>Maroc : les huit sites culturels </vt:lpstr>
      <vt:lpstr>Ksar d'Aït-Ben-Haddou </vt:lpstr>
      <vt:lpstr>Médina de Fès </vt:lpstr>
      <vt:lpstr>Médina de Tétouan  (ancienne Titawin) </vt:lpstr>
      <vt:lpstr>Médina d’Essaouira (ancienne Mogador) </vt:lpstr>
      <vt:lpstr>Site archéologique de Volubilis</vt:lpstr>
      <vt:lpstr>Ville historique de Meknès </vt:lpstr>
      <vt:lpstr>Ville portugaise de Mazagan (El Jadida) </vt:lpstr>
      <vt:lpstr>Médina de Marrakech</vt:lpstr>
      <vt:lpstr>Descriptif officiel </vt:lpstr>
      <vt:lpstr>Diapositive 15</vt:lpstr>
      <vt:lpstr>Image Source: Editions Gelbart </vt:lpstr>
      <vt:lpstr>Diapositive 17</vt:lpstr>
      <vt:lpstr>Diapositive 18</vt:lpstr>
      <vt:lpstr>Diapositive 19</vt:lpstr>
      <vt:lpstr>Diapositive 20</vt:lpstr>
      <vt:lpstr> Bureau de l’Unesco à Rabat la capitale</vt:lpstr>
      <vt:lpstr>Mission de bureau</vt:lpstr>
      <vt:lpstr>Actualités du bureau (Avril 2010)</vt:lpstr>
      <vt:lpstr>Merci pour votre attention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Unesco</dc:title>
  <dc:creator>HP</dc:creator>
  <cp:lastModifiedBy>Your User Name</cp:lastModifiedBy>
  <cp:revision>22</cp:revision>
  <dcterms:created xsi:type="dcterms:W3CDTF">2010-03-16T16:09:45Z</dcterms:created>
  <dcterms:modified xsi:type="dcterms:W3CDTF">2010-05-12T14:01:08Z</dcterms:modified>
</cp:coreProperties>
</file>