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99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0" y="2286000"/>
            <a:ext cx="6858000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2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5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email"/>
          <a:srcRect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3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73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89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59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5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6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36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email"/>
          <a:srcRect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294"/>
          <a:stretch/>
        </p:blipFill>
        <p:spPr>
          <a:xfrm>
            <a:off x="0" y="5163671"/>
            <a:ext cx="9144000" cy="169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239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5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 rotWithShape="1">
          <a:blip r:embed="rId15" cstate="email"/>
          <a:srcRect/>
          <a:stretch/>
        </p:blipFill>
        <p:spPr>
          <a:xfrm>
            <a:off x="0" y="5486400"/>
            <a:ext cx="23622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4684"/>
            <a:ext cx="8686800" cy="1056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7620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C186-A52E-4EF0-BCE2-F037F35B13E2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50D1-F9F4-4BA1-9404-779A35382010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30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0"/>
            <a:ext cx="6257940" cy="1470025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Leben Ihr Leben in Grün </a:t>
            </a:r>
            <a:r>
              <a:rPr lang="de-DE" dirty="0" smtClean="0"/>
              <a:t>!</a:t>
            </a:r>
            <a:endParaRPr lang="en-US" dirty="0"/>
          </a:p>
        </p:txBody>
      </p:sp>
      <p:pic>
        <p:nvPicPr>
          <p:cNvPr id="4" name="Picture 2" descr="http://www.eight.eu/blog/wp-content/uploads/2012/07/umwelthauptstadt11-350x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642918"/>
            <a:ext cx="3333750" cy="14859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Rectangle 8"/>
          <p:cNvSpPr/>
          <p:nvPr/>
        </p:nvSpPr>
        <p:spPr>
          <a:xfrm>
            <a:off x="571472" y="2357430"/>
            <a:ext cx="3000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669900"/>
                </a:solidFill>
                <a:latin typeface="+mj-lt"/>
              </a:rPr>
              <a:t>www.umwelthauptstadt.hamburg.de</a:t>
            </a:r>
            <a:endParaRPr lang="fr-FR" sz="1400" b="1" u="sng" dirty="0">
              <a:solidFill>
                <a:srgbClr val="669900"/>
              </a:solidFill>
              <a:latin typeface="+mj-lt"/>
            </a:endParaRPr>
          </a:p>
        </p:txBody>
      </p:sp>
      <p:pic>
        <p:nvPicPr>
          <p:cNvPr id="2052" name="Picture 4" descr="http://www.mysciencework.com/bundles/mswblog/images/Posts/2012/02/La-curation-sur-le-World-Wide-Web-%C2%A9Beboy-Fotol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28868"/>
            <a:ext cx="693605" cy="642942"/>
          </a:xfrm>
          <a:prstGeom prst="rect">
            <a:avLst/>
          </a:prstGeom>
          <a:noFill/>
        </p:spPr>
      </p:pic>
      <p:sp>
        <p:nvSpPr>
          <p:cNvPr id="12" name="Flèche droite 11"/>
          <p:cNvSpPr/>
          <p:nvPr/>
        </p:nvSpPr>
        <p:spPr>
          <a:xfrm>
            <a:off x="3786182" y="3357562"/>
            <a:ext cx="335466" cy="214314"/>
          </a:xfrm>
          <a:prstGeom prst="rightArrow">
            <a:avLst/>
          </a:prstGeom>
          <a:solidFill>
            <a:schemeClr val="bg1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6248" y="3214686"/>
            <a:ext cx="4857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rgbClr val="669900"/>
                </a:solidFill>
                <a:latin typeface="+mj-lt"/>
              </a:rPr>
              <a:t>eine Grüne Stadt…</a:t>
            </a: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endParaRPr lang="de-DE" sz="2800" b="1" dirty="0" smtClean="0">
              <a:solidFill>
                <a:srgbClr val="669900"/>
              </a:solidFill>
              <a:latin typeface="+mj-lt"/>
            </a:endParaRPr>
          </a:p>
          <a:p>
            <a:r>
              <a:rPr lang="de-DE" sz="2800" b="1" dirty="0" smtClean="0">
                <a:solidFill>
                  <a:srgbClr val="669900"/>
                </a:solidFill>
                <a:latin typeface="+mj-lt"/>
              </a:rPr>
              <a:t>	      … für eine Grüne Welt</a:t>
            </a:r>
            <a:endParaRPr lang="fr-FR" sz="2800" b="1" dirty="0">
              <a:solidFill>
                <a:srgbClr val="6699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9058" y="3718679"/>
            <a:ext cx="3000396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- 3.000 Hektar Parkanlagen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Der Japanische Garten 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Mehr Radwege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Alster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Abwassermanagement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Die Green Transportationen</a:t>
            </a:r>
            <a:endParaRPr lang="fr-FR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www.janegoodall.de/v0.2/wp-content/uploads/2011/08/egc_logo_hamburg_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857628"/>
            <a:ext cx="1571636" cy="2062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126782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b="1" u="sng" dirty="0"/>
              <a:t>Hamburg ist Umwelthauptstadt Europas 2011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Hallo </a:t>
            </a:r>
            <a:r>
              <a:rPr lang="de-DE" dirty="0"/>
              <a:t>und herzlichen Glückwunsch zum Preis von Umwelthauptstadt Europas! Es ist eine großartige Initiative!</a:t>
            </a:r>
          </a:p>
          <a:p>
            <a:r>
              <a:rPr lang="de-DE" dirty="0"/>
              <a:t>Diese Initiative sollte ein Vorbild für alle anderen Länder und alle europäischen </a:t>
            </a:r>
            <a:r>
              <a:rPr lang="de-DE" dirty="0" smtClean="0"/>
              <a:t>Städten sein. </a:t>
            </a:r>
            <a:r>
              <a:rPr lang="de-DE" dirty="0"/>
              <a:t>Das sollte auch ein Vorbild in der ganzen Welt sein.</a:t>
            </a:r>
          </a:p>
          <a:p>
            <a:r>
              <a:rPr lang="de-DE" dirty="0"/>
              <a:t>Ich denke, wir müssen </a:t>
            </a:r>
            <a:r>
              <a:rPr lang="de-DE" dirty="0" smtClean="0"/>
              <a:t> </a:t>
            </a:r>
            <a:r>
              <a:rPr lang="de-DE" dirty="0"/>
              <a:t>diese Initiativen weiter entwickeln und weiter am Umweltschutz arbeiten. Es ist Ansporn dazu, noch besser zu werden. </a:t>
            </a:r>
          </a:p>
          <a:p>
            <a:r>
              <a:rPr lang="de-DE" dirty="0"/>
              <a:t>Dieses Programm hilft die Jugendlichen zu erziehen und sie zu motivieren, in Zukunft weniger zu verschmutzen. </a:t>
            </a:r>
          </a:p>
          <a:p>
            <a:r>
              <a:rPr lang="de-DE" dirty="0"/>
              <a:t>Ich schlage einen </a:t>
            </a:r>
            <a:r>
              <a:rPr lang="de-DE" dirty="0" smtClean="0"/>
              <a:t>Werbeslogan vor: </a:t>
            </a:r>
            <a:r>
              <a:rPr lang="de-DE" dirty="0"/>
              <a:t>Leben ihr Leben in Grün.</a:t>
            </a:r>
          </a:p>
          <a:p>
            <a:r>
              <a:rPr lang="de-DE" dirty="0"/>
              <a:t>Mit guten Vorsätzen können wir unseren Planeten schützen. Ich hoffe, dass viele Jugendlichen an dem Projekt Hamburg teilnehmen wollen.</a:t>
            </a:r>
          </a:p>
          <a:p>
            <a:r>
              <a:rPr lang="de-DE" dirty="0"/>
              <a:t>Ich hoffe auch, dass viele neue Projekte in anderen Städten organisiert werden. .</a:t>
            </a:r>
          </a:p>
          <a:p>
            <a:r>
              <a:rPr lang="de-DE" dirty="0"/>
              <a:t>In der Hoffnung, dass Hamburg Ihren Titel als Umwelthauptstadt in den kommenden Jahren behält.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23753609"/>
      </p:ext>
    </p:extLst>
  </p:cSld>
  <p:clrMapOvr>
    <a:masterClrMapping/>
  </p:clrMapOvr>
</p:sld>
</file>

<file path=ppt/theme/theme1.xml><?xml version="1.0" encoding="utf-8"?>
<a:theme xmlns:a="http://schemas.openxmlformats.org/drawingml/2006/main" name="TS101881357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TS101881357</Template>
  <TotalTime>2</TotalTime>
  <Words>187</Words>
  <Application>Microsoft Office PowerPoint</Application>
  <PresentationFormat>Affichage à l'écran (4:3)</PresentationFormat>
  <Paragraphs>26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TS101881357</vt:lpstr>
      <vt:lpstr>Leben Ihr Leben in Grün !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 Ihr Leben in Grün</dc:title>
  <dc:creator>Godiveau</dc:creator>
  <dc:description>animated 2010 green global template from PresentationPro.com</dc:description>
  <cp:lastModifiedBy>TECHNICIEN INFO</cp:lastModifiedBy>
  <cp:revision>13</cp:revision>
  <dcterms:created xsi:type="dcterms:W3CDTF">2013-02-09T15:39:44Z</dcterms:created>
  <dcterms:modified xsi:type="dcterms:W3CDTF">2013-02-25T09:38:27Z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