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24E7F-5E40-42FE-BEE2-50B40A92C2ED}" type="datetimeFigureOut">
              <a:rPr lang="fr-FR" smtClean="0"/>
              <a:pPr/>
              <a:t>17/05/2011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5E9D-2397-4053-8685-CCB35A7B1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424847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fr-FR" sz="6000" u="dotted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  <a:t>Berlin </a:t>
            </a:r>
            <a:r>
              <a:rPr lang="fr-FR" sz="6000" u="dotted" dirty="0" err="1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  <a:t>eine</a:t>
            </a:r>
            <a:r>
              <a:rPr lang="fr-FR" sz="6000" u="dotted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  <a:t> </a:t>
            </a:r>
            <a:r>
              <a:rPr lang="fr-FR" sz="6000" u="dotted" dirty="0" err="1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  <a:t>Stadt</a:t>
            </a:r>
            <a:r>
              <a:rPr lang="fr-FR" sz="6000" u="dotted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  <a:t> </a:t>
            </a:r>
            <a:br>
              <a:rPr lang="fr-FR" sz="6000" u="dotted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</a:br>
            <a:r>
              <a:rPr lang="fr-FR" sz="6000" u="dotted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  <a:latin typeface="Berlin Sans FB" pitchFamily="34" charset="0"/>
              </a:rPr>
              <a:t>der Mode.</a:t>
            </a:r>
            <a:endParaRPr lang="fr-FR" sz="6000" u="dotted" dirty="0">
              <a:solidFill>
                <a:schemeClr val="tx2">
                  <a:lumMod val="75000"/>
                </a:schemeClr>
              </a:solidFill>
              <a:uFill>
                <a:solidFill>
                  <a:schemeClr val="tx2">
                    <a:lumMod val="75000"/>
                  </a:schemeClr>
                </a:solidFill>
              </a:u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Berlin Sans FB" pitchFamily="34" charset="0"/>
              </a:rPr>
              <a:t>I. KaDeWe</a:t>
            </a:r>
            <a:endParaRPr lang="fr-FR" u="sng" dirty="0">
              <a:solidFill>
                <a:schemeClr val="tx2">
                  <a:lumMod val="75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Berlin Sans FB" pitchFamily="34" charset="0"/>
            </a:endParaRPr>
          </a:p>
        </p:txBody>
      </p:sp>
      <p:pic>
        <p:nvPicPr>
          <p:cNvPr id="4" name="Image 3" descr="KDW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6984776" cy="42929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99592" y="5877272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KaDeWe in 1907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KD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6841430" cy="464574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1560" y="5517232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KaDeWe in 1943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KDW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4968745" cy="309634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1560" y="37890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Am Weihnachten </a:t>
            </a:r>
            <a:endParaRPr lang="fr-FR" sz="24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6" name="Image 5" descr="K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284984"/>
            <a:ext cx="3242713" cy="311998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131840" y="58772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Ku’damm</a:t>
            </a:r>
            <a:endParaRPr lang="fr-FR" sz="24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 err="1" smtClean="0"/>
              <a:t>Modedesigner</a:t>
            </a:r>
            <a:endParaRPr lang="fr-FR" dirty="0"/>
          </a:p>
        </p:txBody>
      </p:sp>
      <p:pic>
        <p:nvPicPr>
          <p:cNvPr id="4" name="Espace réservé du contenu 3" descr="444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3240360" cy="2430270"/>
          </a:xfrm>
        </p:spPr>
      </p:pic>
      <p:sp>
        <p:nvSpPr>
          <p:cNvPr id="5" name="ZoneTexte 4"/>
          <p:cNvSpPr txBox="1"/>
          <p:nvPr/>
        </p:nvSpPr>
        <p:spPr>
          <a:xfrm>
            <a:off x="4427984" y="21328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Karl Lagerfeld.</a:t>
            </a:r>
          </a:p>
        </p:txBody>
      </p:sp>
      <p:pic>
        <p:nvPicPr>
          <p:cNvPr id="6" name="Image 5" descr="30811835_69402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356992"/>
            <a:ext cx="1936226" cy="26009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283968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Wolfgang </a:t>
            </a:r>
            <a:r>
              <a:rPr lang="fr-FR" dirty="0" err="1" smtClean="0"/>
              <a:t>Joop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ugo_Boss_-_Energise%20[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3600400" cy="27003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283968" y="11967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Hugo Boss</a:t>
            </a:r>
          </a:p>
        </p:txBody>
      </p:sp>
      <p:pic>
        <p:nvPicPr>
          <p:cNvPr id="6" name="Image 5" descr="imagesCAZWE1W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531" y="3429000"/>
            <a:ext cx="3620588" cy="271194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707904" y="57332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Escada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27</Words>
  <Application>Microsoft Office PowerPoint</Application>
  <PresentationFormat>Affichage à l'écran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Berlin eine Stadt  der Mode.</vt:lpstr>
      <vt:lpstr>I. KaDeWe</vt:lpstr>
      <vt:lpstr>Diapositive 3</vt:lpstr>
      <vt:lpstr>Diapositive 4</vt:lpstr>
      <vt:lpstr>II. Modedesigner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Berlin heute, eine ganz normal Stadt</dc:title>
  <dc:creator>Anouchka</dc:creator>
  <cp:lastModifiedBy>Charline</cp:lastModifiedBy>
  <cp:revision>27</cp:revision>
  <dcterms:created xsi:type="dcterms:W3CDTF">2010-12-03T17:02:00Z</dcterms:created>
  <dcterms:modified xsi:type="dcterms:W3CDTF">2011-05-17T19:05:11Z</dcterms:modified>
</cp:coreProperties>
</file>