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0" r:id="rId2"/>
    <p:sldId id="287" r:id="rId3"/>
    <p:sldId id="258" r:id="rId4"/>
    <p:sldId id="283" r:id="rId5"/>
    <p:sldId id="261" r:id="rId6"/>
    <p:sldId id="288" r:id="rId7"/>
    <p:sldId id="277" r:id="rId8"/>
    <p:sldId id="262" r:id="rId9"/>
    <p:sldId id="266" r:id="rId10"/>
    <p:sldId id="289" r:id="rId11"/>
    <p:sldId id="268" r:id="rId12"/>
    <p:sldId id="269" r:id="rId13"/>
    <p:sldId id="270" r:id="rId14"/>
    <p:sldId id="271" r:id="rId15"/>
    <p:sldId id="272" r:id="rId16"/>
    <p:sldId id="274" r:id="rId17"/>
    <p:sldId id="290" r:id="rId18"/>
    <p:sldId id="273" r:id="rId19"/>
    <p:sldId id="275" r:id="rId20"/>
    <p:sldId id="279" r:id="rId21"/>
    <p:sldId id="280" r:id="rId22"/>
    <p:sldId id="276" r:id="rId23"/>
    <p:sldId id="291" r:id="rId24"/>
    <p:sldId id="284" r:id="rId25"/>
    <p:sldId id="285" r:id="rId26"/>
    <p:sldId id="292" r:id="rId27"/>
    <p:sldId id="286" r:id="rId28"/>
    <p:sldId id="263" r:id="rId29"/>
    <p:sldId id="281" r:id="rId30"/>
    <p:sldId id="293" r:id="rId31"/>
    <p:sldId id="282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DDDDD"/>
    <a:srgbClr val="99CC00"/>
    <a:srgbClr val="FFFF99"/>
    <a:srgbClr val="FF9900"/>
    <a:srgbClr val="3333FF"/>
    <a:srgbClr val="FFFF00"/>
    <a:srgbClr val="6AAE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9" autoAdjust="0"/>
    <p:restoredTop sz="94660"/>
  </p:normalViewPr>
  <p:slideViewPr>
    <p:cSldViewPr>
      <p:cViewPr>
        <p:scale>
          <a:sx n="75" d="100"/>
          <a:sy n="75" d="100"/>
        </p:scale>
        <p:origin x="-138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E15426-0FD5-44A8-ADF6-D26F31D0CFA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0B2883-1FD6-489B-BACF-B6D5AD068C9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2883-1FD6-489B-BACF-B6D5AD068C9C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CABC9-7D17-4384-BC48-715D37F680A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3ED69-0309-4E30-A8ED-E146A7D655E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57EF-0651-4FD6-8449-13FDE827E4B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10B603-BB4F-4367-B8FB-92D13B8EB14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860DDB-5DE5-49F4-9BFA-56C8AEC3A08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8EA05-46FF-40B3-B48C-31900466B89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98A2D-EF7F-4359-96C2-1BA5D5F628C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1F1C4-4831-4D99-BB6B-085EA5A1AC8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70976-25F3-482E-A253-85EED747DF8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C4B8E-FA03-4430-B54D-11013F8503C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CD9F1-FD11-4123-8FA3-8B33D68E138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8EE62-C4D2-4F5D-B336-DF84BEA1097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19877-1A95-4A05-9A12-C81688AF24D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767914-5F58-4FD7-9EAD-7066DC3378E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Tm="3000"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imgurl=http://www.explorebraunton.org/GetThumb.aspx?ItemId=230&amp;imgrefurl=http://www.explorebraunton.org/braunton-the-locomotive.aspx&amp;usg=__XEOcltJv5SF_IySRAu-4yIV7Q4g=&amp;h=102&amp;w=182&amp;sz=10&amp;hl=fr&amp;start=9&amp;itbs=1&amp;tbnid=3RZPBcFRZrw0_M:&amp;tbnh=57&amp;tbnw=101&amp;prev=/images?q=braunton&amp;hl=fr&amp;sa=X&amp;rlz=1T4GGLR_fr&amp;ndsp=20&amp;tbs=isch:1,itp:clipart&amp;prmd=i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92A6-1B4B-4A42-AADF-D08F51D83DE6}" type="slidenum">
              <a:rPr lang="fr-FR"/>
              <a:pPr/>
              <a:t>1</a:t>
            </a:fld>
            <a:endParaRPr lang="fr-F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852738"/>
            <a:ext cx="7772400" cy="1082675"/>
          </a:xfrm>
        </p:spPr>
        <p:txBody>
          <a:bodyPr/>
          <a:lstStyle/>
          <a:p>
            <a:r>
              <a:rPr lang="fr-FR" sz="4000" b="1">
                <a:solidFill>
                  <a:schemeClr val="bg1"/>
                </a:solidFill>
                <a:latin typeface="Castellar" pitchFamily="18" charset="0"/>
              </a:rPr>
              <a:t>Braunton</a:t>
            </a:r>
            <a:br>
              <a:rPr lang="fr-FR" sz="4000" b="1">
                <a:solidFill>
                  <a:schemeClr val="bg1"/>
                </a:solidFill>
                <a:latin typeface="Castellar" pitchFamily="18" charset="0"/>
              </a:rPr>
            </a:br>
            <a:r>
              <a:rPr lang="fr-FR" sz="4000">
                <a:latin typeface="Castellar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fr-FR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fr-FR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fr-FR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fr-FR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1800" dirty="0" smtClean="0">
                <a:solidFill>
                  <a:schemeClr val="bg1"/>
                </a:solidFill>
              </a:rPr>
              <a:t>Comenius’ Project meeting </a:t>
            </a:r>
            <a:endParaRPr lang="fr-FR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1800" dirty="0">
                <a:solidFill>
                  <a:schemeClr val="bg1"/>
                </a:solidFill>
              </a:rPr>
              <a:t>9 – 13 </a:t>
            </a:r>
            <a:r>
              <a:rPr lang="fr-FR" sz="1800" dirty="0" err="1" smtClean="0">
                <a:solidFill>
                  <a:schemeClr val="bg1"/>
                </a:solidFill>
              </a:rPr>
              <a:t>June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164388" y="6453188"/>
            <a:ext cx="1803400" cy="2143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Photos D. LAVOLLEE et T .MARTY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116013" y="3500438"/>
            <a:ext cx="6911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i="1">
                <a:solidFill>
                  <a:schemeClr val="bg1"/>
                </a:solidFill>
              </a:rPr>
              <a:t>Different numbers. Same values</a:t>
            </a:r>
          </a:p>
        </p:txBody>
      </p:sp>
      <p:pic>
        <p:nvPicPr>
          <p:cNvPr id="24584" name="Picture 8" descr="LOGO COMENIUS ISC SOLEI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5772150"/>
            <a:ext cx="2992438" cy="10858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9ED5-E907-4862-9841-EF02F757D1F3}" type="slidenum">
              <a:rPr lang="fr-FR"/>
              <a:pPr/>
              <a:t>10</a:t>
            </a:fld>
            <a:endParaRPr lang="fr-FR"/>
          </a:p>
        </p:txBody>
      </p:sp>
      <p:pic>
        <p:nvPicPr>
          <p:cNvPr id="82950" name="Picture 6" descr="BRAUNT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47813" y="1844675"/>
            <a:ext cx="6034087" cy="4525963"/>
          </a:xfrm>
          <a:noFill/>
          <a:ln/>
        </p:spPr>
      </p:pic>
      <p:sp>
        <p:nvSpPr>
          <p:cNvPr id="82951" name="WordArt 7" descr="BRAUNTON"/>
          <p:cNvSpPr>
            <a:spLocks noChangeArrowheads="1" noChangeShapeType="1" noTextEdit="1"/>
          </p:cNvSpPr>
          <p:nvPr/>
        </p:nvSpPr>
        <p:spPr bwMode="auto">
          <a:xfrm>
            <a:off x="1547813" y="692150"/>
            <a:ext cx="59769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Thursday, </a:t>
            </a:r>
            <a:r>
              <a:rPr lang="fr-FR" sz="32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june</a:t>
            </a:r>
            <a:r>
              <a:rPr lang="fr-FR" sz="32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 10 th </a:t>
            </a:r>
            <a:endParaRPr lang="fr-FR" sz="32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Copperplate Gothic Bold"/>
            </a:endParaRP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13A1-E2CB-4AE1-84DF-58455784FF31}" type="slidenum">
              <a:rPr lang="fr-FR"/>
              <a:pPr/>
              <a:t>11</a:t>
            </a:fld>
            <a:endParaRPr lang="fr-FR" dirty="0"/>
          </a:p>
        </p:txBody>
      </p:sp>
      <p:grpSp>
        <p:nvGrpSpPr>
          <p:cNvPr id="16398" name="Group 14"/>
          <p:cNvGrpSpPr>
            <a:grpSpLocks/>
          </p:cNvGrpSpPr>
          <p:nvPr/>
        </p:nvGrpSpPr>
        <p:grpSpPr bwMode="auto">
          <a:xfrm>
            <a:off x="1476375" y="836613"/>
            <a:ext cx="5938838" cy="2185987"/>
            <a:chOff x="930" y="845"/>
            <a:chExt cx="3741" cy="1377"/>
          </a:xfrm>
        </p:grpSpPr>
        <p:pic>
          <p:nvPicPr>
            <p:cNvPr id="16393" name="Picture 9" descr="TOUTES PHOTOS 123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930" y="845"/>
              <a:ext cx="1836" cy="13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394" name="Picture 10" descr="TOUTES PHOTOS 123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835" y="845"/>
              <a:ext cx="1836" cy="137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908175" y="3284538"/>
            <a:ext cx="5040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err="1" smtClean="0"/>
              <a:t>Departure</a:t>
            </a:r>
            <a:r>
              <a:rPr lang="fr-FR" dirty="0" smtClean="0"/>
              <a:t> for </a:t>
            </a:r>
            <a:r>
              <a:rPr lang="fr-FR" dirty="0" err="1" smtClean="0"/>
              <a:t>surfing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school</a:t>
            </a:r>
            <a:r>
              <a:rPr lang="fr-FR" dirty="0" smtClean="0"/>
              <a:t> minibus</a:t>
            </a:r>
            <a:endParaRPr lang="fr-FR" dirty="0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427288" y="6515100"/>
            <a:ext cx="1065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133350" y="3860802"/>
            <a:ext cx="8724902" cy="2806701"/>
            <a:chOff x="164" y="2568"/>
            <a:chExt cx="5496" cy="1768"/>
          </a:xfrm>
        </p:grpSpPr>
        <p:pic>
          <p:nvPicPr>
            <p:cNvPr id="16395" name="Picture 11" descr="TOUTES PHOTOS 123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12" y="2568"/>
              <a:ext cx="1837" cy="13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397" name="Picture 13" descr="TOUTES PHOTOS 1237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243" y="2568"/>
              <a:ext cx="1837" cy="137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164" y="3929"/>
              <a:ext cx="549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dirty="0" smtClean="0"/>
                <a:t>A passage </a:t>
              </a:r>
              <a:r>
                <a:rPr lang="fr-FR" dirty="0" err="1" smtClean="0"/>
                <a:t>through</a:t>
              </a:r>
              <a:r>
                <a:rPr lang="fr-FR" dirty="0" smtClean="0"/>
                <a:t> the store to </a:t>
              </a:r>
              <a:r>
                <a:rPr lang="fr-FR" dirty="0" err="1" smtClean="0"/>
                <a:t>get</a:t>
              </a:r>
              <a:r>
                <a:rPr lang="fr-FR" dirty="0" smtClean="0"/>
                <a:t> a waterproof and warm suit!! </a:t>
              </a:r>
            </a:p>
            <a:p>
              <a:pPr algn="ctr"/>
              <a:r>
                <a:rPr lang="fr-FR" dirty="0" smtClean="0"/>
                <a:t>The water </a:t>
              </a:r>
              <a:r>
                <a:rPr lang="fr-FR" dirty="0" err="1" smtClean="0"/>
                <a:t>is</a:t>
              </a:r>
              <a:r>
                <a:rPr lang="fr-FR" dirty="0" smtClean="0"/>
                <a:t> sure </a:t>
              </a:r>
              <a:r>
                <a:rPr lang="fr-FR" dirty="0" err="1" smtClean="0"/>
                <a:t>very</a:t>
              </a:r>
              <a:r>
                <a:rPr lang="fr-FR" dirty="0" smtClean="0"/>
                <a:t> cold!!</a:t>
              </a:r>
              <a:endParaRPr lang="fr-FR" dirty="0"/>
            </a:p>
          </p:txBody>
        </p:sp>
      </p:grp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ED1-325C-4AC2-A6E8-30DB611289AF}" type="slidenum">
              <a:rPr lang="fr-FR"/>
              <a:pPr/>
              <a:t>12</a:t>
            </a:fld>
            <a:endParaRPr lang="fr-FR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260350"/>
            <a:ext cx="8785225" cy="1143000"/>
          </a:xfrm>
        </p:spPr>
        <p:txBody>
          <a:bodyPr/>
          <a:lstStyle/>
          <a:p>
            <a:pPr algn="l"/>
            <a:r>
              <a:rPr lang="fr-FR" sz="2400" dirty="0" smtClean="0"/>
              <a:t> </a:t>
            </a:r>
            <a:r>
              <a:rPr lang="fr-FR" sz="2400" dirty="0" err="1" smtClean="0"/>
              <a:t>European</a:t>
            </a:r>
            <a:r>
              <a:rPr lang="fr-FR" sz="2400" dirty="0" smtClean="0"/>
              <a:t> surf </a:t>
            </a:r>
            <a:r>
              <a:rPr lang="fr-FR" sz="2400" dirty="0" err="1" smtClean="0"/>
              <a:t>lesson</a:t>
            </a:r>
            <a:r>
              <a:rPr lang="fr-FR" sz="2400" dirty="0" smtClean="0"/>
              <a:t>…</a:t>
            </a:r>
            <a:endParaRPr lang="fr-FR" sz="2400" dirty="0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292725" y="5589588"/>
            <a:ext cx="3024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err="1" smtClean="0"/>
              <a:t>Teachers</a:t>
            </a:r>
            <a:r>
              <a:rPr lang="fr-FR" dirty="0" smtClean="0"/>
              <a:t> and </a:t>
            </a:r>
            <a:r>
              <a:rPr lang="fr-FR" dirty="0" err="1" smtClean="0"/>
              <a:t>students</a:t>
            </a:r>
            <a:r>
              <a:rPr lang="fr-FR" dirty="0" smtClean="0"/>
              <a:t>: </a:t>
            </a:r>
            <a:r>
              <a:rPr lang="fr-FR" dirty="0" err="1" smtClean="0"/>
              <a:t>Where</a:t>
            </a:r>
            <a:r>
              <a:rPr lang="fr-FR" dirty="0" smtClean="0"/>
              <a:t> are the champions?</a:t>
            </a:r>
            <a:endParaRPr lang="fr-FR" dirty="0"/>
          </a:p>
        </p:txBody>
      </p:sp>
      <p:grpSp>
        <p:nvGrpSpPr>
          <p:cNvPr id="15376" name="Group 16"/>
          <p:cNvGrpSpPr>
            <a:grpSpLocks/>
          </p:cNvGrpSpPr>
          <p:nvPr/>
        </p:nvGrpSpPr>
        <p:grpSpPr bwMode="auto">
          <a:xfrm>
            <a:off x="755650" y="1484313"/>
            <a:ext cx="7921625" cy="4564062"/>
            <a:chOff x="476" y="935"/>
            <a:chExt cx="4990" cy="2875"/>
          </a:xfrm>
        </p:grpSpPr>
        <p:pic>
          <p:nvPicPr>
            <p:cNvPr id="15367" name="Picture 7" descr="TOUTES PHOTOS 1239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12" y="935"/>
              <a:ext cx="1836" cy="13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5371" name="Picture 11" descr="TOUTES PHOTOS 1250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43" y="935"/>
              <a:ext cx="1881" cy="14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5372" name="Picture 12" descr="TOUTES PHOTOS 125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76" y="2432"/>
              <a:ext cx="1837" cy="1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5373" name="Picture 13" descr="TOUTES PHOTOS 1246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198" y="2478"/>
              <a:ext cx="2268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5375" name="Picture 15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472" y="2568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95738" y="3333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179388" y="260350"/>
            <a:ext cx="8785225" cy="1143000"/>
            <a:chOff x="113" y="164"/>
            <a:chExt cx="5534" cy="720"/>
          </a:xfrm>
        </p:grpSpPr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113" y="164"/>
              <a:ext cx="553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fr-FR" sz="2400" dirty="0" smtClean="0">
                  <a:solidFill>
                    <a:schemeClr val="tx2"/>
                  </a:solidFill>
                </a:rPr>
                <a:t>                                                          Water </a:t>
              </a:r>
              <a:r>
                <a:rPr lang="fr-FR" sz="2400" dirty="0" err="1" smtClean="0">
                  <a:solidFill>
                    <a:schemeClr val="tx2"/>
                  </a:solidFill>
                </a:rPr>
                <a:t>temperature</a:t>
              </a:r>
              <a:r>
                <a:rPr lang="fr-FR" sz="2400" dirty="0" smtClean="0">
                  <a:solidFill>
                    <a:schemeClr val="tx2"/>
                  </a:solidFill>
                </a:rPr>
                <a:t>: </a:t>
              </a:r>
              <a:r>
                <a:rPr lang="fr-FR" sz="2400" dirty="0">
                  <a:solidFill>
                    <a:schemeClr val="tx2"/>
                  </a:solidFill>
                </a:rPr>
                <a:t>12°</a:t>
              </a:r>
            </a:p>
          </p:txBody>
        </p:sp>
        <p:pic>
          <p:nvPicPr>
            <p:cNvPr id="15379" name="Picture 19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517" y="210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F9C-19AE-4BA3-A9A1-3C6500B20BC6}" type="slidenum">
              <a:rPr lang="fr-FR"/>
              <a:pPr/>
              <a:t>13</a:t>
            </a:fld>
            <a:endParaRPr lang="fr-FR"/>
          </a:p>
        </p:txBody>
      </p:sp>
      <p:pic>
        <p:nvPicPr>
          <p:cNvPr id="14344" name="Picture 8" descr="TOUTES PHOTOS 128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03575" y="1341438"/>
            <a:ext cx="2914650" cy="2185987"/>
          </a:xfrm>
          <a:noFill/>
          <a:ln>
            <a:solidFill>
              <a:schemeClr val="tx1"/>
            </a:solidFill>
          </a:ln>
        </p:spPr>
      </p:pic>
      <p:pic>
        <p:nvPicPr>
          <p:cNvPr id="14346" name="Picture 10" descr="TOUTES PHOTOS 127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lum bright="18000" contrast="30000"/>
          </a:blip>
          <a:srcRect/>
          <a:stretch>
            <a:fillRect/>
          </a:stretch>
        </p:blipFill>
        <p:spPr>
          <a:xfrm>
            <a:off x="539750" y="1196975"/>
            <a:ext cx="2074863" cy="2520950"/>
          </a:xfrm>
          <a:noFill/>
          <a:ln>
            <a:solidFill>
              <a:schemeClr val="tx1"/>
            </a:solidFill>
          </a:ln>
        </p:spPr>
      </p:pic>
      <p:pic>
        <p:nvPicPr>
          <p:cNvPr id="14343" name="Picture 7" descr="TOUTES PHOTOS 128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79388" y="4365625"/>
            <a:ext cx="2867025" cy="2185988"/>
          </a:xfrm>
          <a:noFill/>
          <a:ln>
            <a:solidFill>
              <a:schemeClr val="tx1"/>
            </a:solidFill>
          </a:ln>
        </p:spPr>
      </p:pic>
      <p:pic>
        <p:nvPicPr>
          <p:cNvPr id="14345" name="Picture 9" descr="TOUTES PHOTOS 128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3154363" y="4365625"/>
            <a:ext cx="2870200" cy="2187575"/>
          </a:xfrm>
          <a:noFill/>
          <a:ln>
            <a:solidFill>
              <a:schemeClr val="tx1"/>
            </a:solidFill>
          </a:ln>
        </p:spPr>
      </p:pic>
      <p:pic>
        <p:nvPicPr>
          <p:cNvPr id="14347" name="Picture 11" descr="TOUTES PHOTOS 127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32513" y="4365625"/>
            <a:ext cx="2867025" cy="218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9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sz="2400" dirty="0" smtClean="0"/>
              <a:t>The surf </a:t>
            </a:r>
            <a:r>
              <a:rPr lang="fr-FR" sz="2400" dirty="0" err="1" smtClean="0"/>
              <a:t>lesson</a:t>
            </a:r>
            <a:r>
              <a:rPr lang="fr-FR" sz="2400" dirty="0" smtClean="0"/>
              <a:t> : </a:t>
            </a:r>
            <a:r>
              <a:rPr lang="fr-FR" sz="2400" dirty="0" err="1" smtClean="0"/>
              <a:t>great</a:t>
            </a:r>
            <a:r>
              <a:rPr lang="fr-FR" sz="2400" dirty="0" smtClean="0"/>
              <a:t>!!!</a:t>
            </a:r>
            <a:endParaRPr lang="fr-FR" sz="2400" dirty="0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476375" y="3789363"/>
            <a:ext cx="7114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… Tony, </a:t>
            </a:r>
            <a:r>
              <a:rPr lang="fr-FR" dirty="0" err="1" smtClean="0">
                <a:solidFill>
                  <a:schemeClr val="tx2"/>
                </a:solidFill>
              </a:rPr>
              <a:t>photograph</a:t>
            </a:r>
            <a:r>
              <a:rPr lang="fr-FR" dirty="0" smtClean="0">
                <a:solidFill>
                  <a:schemeClr val="tx2"/>
                </a:solidFill>
              </a:rPr>
              <a:t> of La Martinique, </a:t>
            </a:r>
            <a:r>
              <a:rPr lang="fr-FR" dirty="0" err="1" smtClean="0">
                <a:solidFill>
                  <a:schemeClr val="tx2"/>
                </a:solidFill>
              </a:rPr>
              <a:t>makes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unforgettable</a:t>
            </a:r>
            <a:r>
              <a:rPr lang="fr-FR" dirty="0" smtClean="0">
                <a:solidFill>
                  <a:schemeClr val="tx2"/>
                </a:solidFill>
              </a:rPr>
              <a:t> photos   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77050" y="1773238"/>
            <a:ext cx="1798638" cy="125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352" name="AutoShape 16" descr="SOLEIL2"/>
          <p:cNvSpPr>
            <a:spLocks noChangeArrowheads="1"/>
          </p:cNvSpPr>
          <p:nvPr/>
        </p:nvSpPr>
        <p:spPr bwMode="auto">
          <a:xfrm>
            <a:off x="1979613" y="2349500"/>
            <a:ext cx="433387" cy="503238"/>
          </a:xfrm>
          <a:prstGeom prst="irregularSeal2">
            <a:avLst/>
          </a:prstGeom>
          <a:blipFill dpi="0" rotWithShape="1">
            <a:blip r:embed="rId8" cstate="screen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43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nimBg="1"/>
      <p:bldP spid="1435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534C-C5F4-40E2-983C-8BF1CF4D2E0F}" type="slidenum">
              <a:rPr lang="fr-FR"/>
              <a:pPr/>
              <a:t>14</a:t>
            </a:fld>
            <a:endParaRPr lang="fr-FR"/>
          </a:p>
        </p:txBody>
      </p: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250825" y="908050"/>
            <a:ext cx="8750300" cy="2187575"/>
            <a:chOff x="158" y="981"/>
            <a:chExt cx="5512" cy="1378"/>
          </a:xfrm>
        </p:grpSpPr>
        <p:pic>
          <p:nvPicPr>
            <p:cNvPr id="13322" name="Picture 10" descr="TOUTES PHOTOS 1285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58" y="981"/>
              <a:ext cx="1836" cy="13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323" name="Picture 11" descr="TOUTES PHOTOS 1288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33" y="981"/>
              <a:ext cx="1837" cy="13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324" name="Picture 12" descr="TOUTES PHOTOS 1290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064" y="1071"/>
              <a:ext cx="1723" cy="1245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3326" name="Picture 14" descr="TOUTES PHOTOS 129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575" y="3789363"/>
            <a:ext cx="29146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403350" y="328453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/>
              <a:t>A </a:t>
            </a:r>
            <a:r>
              <a:rPr lang="fr-FR" dirty="0" err="1" smtClean="0"/>
              <a:t>difficult</a:t>
            </a:r>
            <a:r>
              <a:rPr lang="fr-FR" dirty="0" smtClean="0"/>
              <a:t> return…</a:t>
            </a:r>
            <a:endParaRPr lang="fr-FR" dirty="0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700338" y="6092825"/>
            <a:ext cx="417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/>
              <a:t>…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tiring</a:t>
            </a:r>
            <a:r>
              <a:rPr lang="fr-FR" dirty="0" smtClean="0"/>
              <a:t>, but </a:t>
            </a:r>
            <a:r>
              <a:rPr lang="fr-FR" dirty="0" err="1" smtClean="0"/>
              <a:t>dreaming</a:t>
            </a:r>
            <a:r>
              <a:rPr lang="fr-FR" dirty="0" smtClean="0"/>
              <a:t>!!!</a:t>
            </a:r>
            <a:endParaRPr lang="fr-FR" dirty="0"/>
          </a:p>
        </p:txBody>
      </p:sp>
      <p:grpSp>
        <p:nvGrpSpPr>
          <p:cNvPr id="13339" name="Group 27"/>
          <p:cNvGrpSpPr>
            <a:grpSpLocks/>
          </p:cNvGrpSpPr>
          <p:nvPr/>
        </p:nvGrpSpPr>
        <p:grpSpPr bwMode="auto">
          <a:xfrm rot="749751">
            <a:off x="6516688" y="3860800"/>
            <a:ext cx="2270125" cy="1295400"/>
            <a:chOff x="4105" y="2115"/>
            <a:chExt cx="1430" cy="816"/>
          </a:xfrm>
        </p:grpSpPr>
        <p:sp>
          <p:nvSpPr>
            <p:cNvPr id="13331" name="AutoShape 19"/>
            <p:cNvSpPr>
              <a:spLocks noChangeArrowheads="1"/>
            </p:cNvSpPr>
            <p:nvPr/>
          </p:nvSpPr>
          <p:spPr bwMode="auto">
            <a:xfrm>
              <a:off x="4105" y="2115"/>
              <a:ext cx="1430" cy="816"/>
            </a:xfrm>
            <a:prstGeom prst="cloudCallout">
              <a:avLst>
                <a:gd name="adj1" fmla="val -101819"/>
                <a:gd name="adj2" fmla="val 32231"/>
              </a:avLst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fr-FR"/>
            </a:p>
          </p:txBody>
        </p:sp>
        <p:pic>
          <p:nvPicPr>
            <p:cNvPr id="13338" name="Picture 26" descr="VAGU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513" y="2296"/>
              <a:ext cx="543" cy="482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</p:pic>
      </p:grpSp>
      <p:grpSp>
        <p:nvGrpSpPr>
          <p:cNvPr id="13341" name="Group 29"/>
          <p:cNvGrpSpPr>
            <a:grpSpLocks/>
          </p:cNvGrpSpPr>
          <p:nvPr/>
        </p:nvGrpSpPr>
        <p:grpSpPr bwMode="auto">
          <a:xfrm rot="-135715">
            <a:off x="393700" y="3930650"/>
            <a:ext cx="2447925" cy="1223963"/>
            <a:chOff x="385" y="2432"/>
            <a:chExt cx="1361" cy="771"/>
          </a:xfrm>
        </p:grpSpPr>
        <p:sp>
          <p:nvSpPr>
            <p:cNvPr id="13334" name="AutoShape 22"/>
            <p:cNvSpPr>
              <a:spLocks noChangeArrowheads="1"/>
            </p:cNvSpPr>
            <p:nvPr/>
          </p:nvSpPr>
          <p:spPr bwMode="auto">
            <a:xfrm>
              <a:off x="385" y="2432"/>
              <a:ext cx="1361" cy="771"/>
            </a:xfrm>
            <a:prstGeom prst="cloudCallout">
              <a:avLst>
                <a:gd name="adj1" fmla="val 66542"/>
                <a:gd name="adj2" fmla="val -20685"/>
              </a:avLst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fr-FR"/>
            </a:p>
          </p:txBody>
        </p:sp>
        <p:pic>
          <p:nvPicPr>
            <p:cNvPr id="13340" name="Picture 28" descr="SURFER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93" y="2614"/>
              <a:ext cx="540" cy="408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D139-9EDB-4A21-8EB1-80635A0B8435}" type="slidenum">
              <a:rPr lang="fr-FR"/>
              <a:pPr/>
              <a:t>15</a:t>
            </a:fld>
            <a:endParaRPr lang="fr-FR"/>
          </a:p>
        </p:txBody>
      </p:sp>
      <p:sp>
        <p:nvSpPr>
          <p:cNvPr id="12304" name="Rectangle 16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260350"/>
            <a:ext cx="8229600" cy="777875"/>
          </a:xfrm>
        </p:spPr>
        <p:txBody>
          <a:bodyPr/>
          <a:lstStyle/>
          <a:p>
            <a:r>
              <a:rPr lang="fr-FR" sz="2400" dirty="0" err="1" smtClean="0"/>
              <a:t>Visit</a:t>
            </a:r>
            <a:r>
              <a:rPr lang="fr-FR" sz="2400" dirty="0" smtClean="0"/>
              <a:t> of Exeter</a:t>
            </a:r>
            <a:endParaRPr lang="fr-FR" sz="2400" dirty="0"/>
          </a:p>
        </p:txBody>
      </p:sp>
      <p:pic>
        <p:nvPicPr>
          <p:cNvPr id="12302" name="Picture 14" descr="TOUTES PHOTOS 13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screen"/>
          <a:srcRect/>
          <a:stretch>
            <a:fillRect/>
          </a:stretch>
        </p:blipFill>
        <p:spPr>
          <a:xfrm rot="631200">
            <a:off x="900113" y="3860800"/>
            <a:ext cx="3240087" cy="2432050"/>
          </a:xfrm>
          <a:noFill/>
          <a:ln/>
        </p:spPr>
      </p:pic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409883">
            <a:off x="973138" y="1174750"/>
            <a:ext cx="3240087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43742">
            <a:off x="4710113" y="1143000"/>
            <a:ext cx="37433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439673">
            <a:off x="4643438" y="3933825"/>
            <a:ext cx="3671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1D75-CAAB-4CF7-B653-D108914EC76B}" type="slidenum">
              <a:rPr lang="fr-FR"/>
              <a:pPr/>
              <a:t>16</a:t>
            </a:fld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263" y="476250"/>
            <a:ext cx="374332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550" y="4149725"/>
            <a:ext cx="3313113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476250"/>
            <a:ext cx="489585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725" y="4149725"/>
            <a:ext cx="34575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0382-CC63-48F5-AE7D-834D88EACA4F}" type="slidenum">
              <a:rPr lang="fr-FR"/>
              <a:pPr/>
              <a:t>17</a:t>
            </a:fld>
            <a:endParaRPr lang="fr-FR"/>
          </a:p>
        </p:txBody>
      </p:sp>
      <p:pic>
        <p:nvPicPr>
          <p:cNvPr id="84998" name="Picture 6" descr="BRAUNT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47813" y="1773238"/>
            <a:ext cx="6034087" cy="4525962"/>
          </a:xfrm>
          <a:noFill/>
          <a:ln/>
        </p:spPr>
      </p:pic>
      <p:sp>
        <p:nvSpPr>
          <p:cNvPr id="84999" name="WordArt 7" descr="BRAUNTON"/>
          <p:cNvSpPr>
            <a:spLocks noChangeArrowheads="1" noChangeShapeType="1" noTextEdit="1"/>
          </p:cNvSpPr>
          <p:nvPr/>
        </p:nvSpPr>
        <p:spPr bwMode="auto">
          <a:xfrm>
            <a:off x="1547813" y="692150"/>
            <a:ext cx="59769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Friday, </a:t>
            </a:r>
            <a:r>
              <a:rPr lang="fr-FR" sz="32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june</a:t>
            </a:r>
            <a:r>
              <a:rPr lang="fr-FR" sz="32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 11th  </a:t>
            </a:r>
            <a:endParaRPr lang="fr-FR" sz="32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Copperplate Gothic Bold"/>
            </a:endParaRP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74B-58AF-4059-9AF2-4AD50C433412}" type="slidenum">
              <a:rPr lang="fr-FR"/>
              <a:pPr/>
              <a:t>18</a:t>
            </a:fld>
            <a:endParaRPr lang="fr-FR"/>
          </a:p>
        </p:txBody>
      </p:sp>
      <p:pic>
        <p:nvPicPr>
          <p:cNvPr id="11274" name="Picture 10" descr="TOUTES PHOTOS 133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95963" y="4292600"/>
            <a:ext cx="2914650" cy="2185988"/>
          </a:xfrm>
          <a:noFill/>
          <a:ln/>
        </p:spPr>
      </p:pic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331913" y="3284538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dirty="0" err="1" smtClean="0"/>
              <a:t>Teachers</a:t>
            </a:r>
            <a:r>
              <a:rPr lang="fr-FR" sz="2400" dirty="0" smtClean="0"/>
              <a:t> </a:t>
            </a:r>
            <a:r>
              <a:rPr lang="fr-FR" sz="2400" dirty="0" err="1" smtClean="0"/>
              <a:t>during</a:t>
            </a:r>
            <a:r>
              <a:rPr lang="fr-FR" sz="2400" dirty="0" smtClean="0"/>
              <a:t> the meeting</a:t>
            </a:r>
            <a:endParaRPr lang="fr-FR" sz="2400" dirty="0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1600200" y="5561013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 sz="1600"/>
          </a:p>
        </p:txBody>
      </p:sp>
      <p:grpSp>
        <p:nvGrpSpPr>
          <p:cNvPr id="11291" name="Group 27"/>
          <p:cNvGrpSpPr>
            <a:grpSpLocks/>
          </p:cNvGrpSpPr>
          <p:nvPr/>
        </p:nvGrpSpPr>
        <p:grpSpPr bwMode="auto">
          <a:xfrm>
            <a:off x="684213" y="4289426"/>
            <a:ext cx="1871662" cy="2570163"/>
            <a:chOff x="793" y="2387"/>
            <a:chExt cx="1179" cy="1619"/>
          </a:xfrm>
        </p:grpSpPr>
        <p:pic>
          <p:nvPicPr>
            <p:cNvPr id="11289" name="Picture 2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93" y="2387"/>
              <a:ext cx="1179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290" name="Text Box 26"/>
            <p:cNvSpPr txBox="1">
              <a:spLocks noChangeArrowheads="1"/>
            </p:cNvSpPr>
            <p:nvPr/>
          </p:nvSpPr>
          <p:spPr bwMode="auto">
            <a:xfrm>
              <a:off x="1111" y="3793"/>
              <a:ext cx="51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err="1" smtClean="0"/>
                <a:t>Austria</a:t>
              </a:r>
              <a:endParaRPr lang="fr-FR" sz="1600" dirty="0"/>
            </a:p>
          </p:txBody>
        </p:sp>
      </p:grpSp>
      <p:grpSp>
        <p:nvGrpSpPr>
          <p:cNvPr id="11294" name="Group 30"/>
          <p:cNvGrpSpPr>
            <a:grpSpLocks/>
          </p:cNvGrpSpPr>
          <p:nvPr/>
        </p:nvGrpSpPr>
        <p:grpSpPr bwMode="auto">
          <a:xfrm>
            <a:off x="3851275" y="4292600"/>
            <a:ext cx="1082675" cy="2281238"/>
            <a:chOff x="2336" y="2296"/>
            <a:chExt cx="682" cy="1437"/>
          </a:xfrm>
        </p:grpSpPr>
        <p:pic>
          <p:nvPicPr>
            <p:cNvPr id="11292" name="Picture 28" descr="TOUTES PHOTOS 1330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336" y="2296"/>
              <a:ext cx="682" cy="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3" name="Text Box 29"/>
            <p:cNvSpPr txBox="1">
              <a:spLocks noChangeArrowheads="1"/>
            </p:cNvSpPr>
            <p:nvPr/>
          </p:nvSpPr>
          <p:spPr bwMode="auto">
            <a:xfrm>
              <a:off x="2336" y="3521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dirty="0" smtClean="0"/>
                <a:t>Spain</a:t>
              </a:r>
              <a:endParaRPr lang="fr-FR" sz="1600" dirty="0"/>
            </a:p>
          </p:txBody>
        </p:sp>
      </p:grpSp>
      <p:grpSp>
        <p:nvGrpSpPr>
          <p:cNvPr id="11298" name="Group 34"/>
          <p:cNvGrpSpPr>
            <a:grpSpLocks/>
          </p:cNvGrpSpPr>
          <p:nvPr/>
        </p:nvGrpSpPr>
        <p:grpSpPr bwMode="auto">
          <a:xfrm>
            <a:off x="1547813" y="620713"/>
            <a:ext cx="2051050" cy="2568575"/>
            <a:chOff x="839" y="618"/>
            <a:chExt cx="1292" cy="1618"/>
          </a:xfrm>
        </p:grpSpPr>
        <p:pic>
          <p:nvPicPr>
            <p:cNvPr id="11296" name="Picture 32" descr="TOUTES PHOTOS 1327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39" y="618"/>
              <a:ext cx="1292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7" name="Text Box 33"/>
            <p:cNvSpPr txBox="1">
              <a:spLocks noChangeArrowheads="1"/>
            </p:cNvSpPr>
            <p:nvPr/>
          </p:nvSpPr>
          <p:spPr bwMode="auto">
            <a:xfrm>
              <a:off x="1111" y="2024"/>
              <a:ext cx="5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dirty="0"/>
                <a:t>France</a:t>
              </a:r>
            </a:p>
          </p:txBody>
        </p:sp>
      </p:grpSp>
      <p:grpSp>
        <p:nvGrpSpPr>
          <p:cNvPr id="11300" name="Group 36"/>
          <p:cNvGrpSpPr>
            <a:grpSpLocks/>
          </p:cNvGrpSpPr>
          <p:nvPr/>
        </p:nvGrpSpPr>
        <p:grpSpPr bwMode="auto">
          <a:xfrm>
            <a:off x="5364163" y="620713"/>
            <a:ext cx="3297237" cy="2497137"/>
            <a:chOff x="3515" y="527"/>
            <a:chExt cx="2077" cy="1573"/>
          </a:xfrm>
        </p:grpSpPr>
        <p:pic>
          <p:nvPicPr>
            <p:cNvPr id="11278" name="Picture 14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515" y="527"/>
              <a:ext cx="983" cy="1361"/>
            </a:xfrm>
            <a:prstGeom prst="rect">
              <a:avLst/>
            </a:prstGeom>
          </p:spPr>
        </p:pic>
        <p:pic>
          <p:nvPicPr>
            <p:cNvPr id="11280" name="Picture 16" descr="TOUTES PHOTOS 1333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513" y="754"/>
              <a:ext cx="1079" cy="11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1299" name="Text Box 35"/>
            <p:cNvSpPr txBox="1">
              <a:spLocks noChangeArrowheads="1"/>
            </p:cNvSpPr>
            <p:nvPr/>
          </p:nvSpPr>
          <p:spPr bwMode="auto">
            <a:xfrm>
              <a:off x="4105" y="1888"/>
              <a:ext cx="12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/>
                <a:t>United </a:t>
              </a:r>
              <a:r>
                <a:rPr lang="fr-FR" sz="1600" dirty="0" err="1" smtClean="0"/>
                <a:t>Kingdom</a:t>
              </a:r>
              <a:endParaRPr lang="fr-FR" sz="1600" dirty="0"/>
            </a:p>
          </p:txBody>
        </p:sp>
      </p:grp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2C7-DA72-454B-AA3C-1F988C1750A8}" type="slidenum">
              <a:rPr lang="fr-FR"/>
              <a:pPr/>
              <a:t>19</a:t>
            </a:fld>
            <a:endParaRPr lang="fr-F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«Art </a:t>
            </a:r>
            <a:r>
              <a:rPr lang="fr-FR" sz="2400" dirty="0" err="1"/>
              <a:t>morning</a:t>
            </a:r>
            <a:r>
              <a:rPr lang="fr-FR" sz="2400" dirty="0"/>
              <a:t>» </a:t>
            </a:r>
            <a:r>
              <a:rPr lang="fr-FR" sz="2400" dirty="0" smtClean="0"/>
              <a:t>for all the </a:t>
            </a:r>
            <a:r>
              <a:rPr lang="fr-FR" sz="2400" dirty="0" err="1" smtClean="0"/>
              <a:t>students</a:t>
            </a:r>
            <a:endParaRPr lang="fr-FR" sz="2400" dirty="0"/>
          </a:p>
        </p:txBody>
      </p:sp>
      <p:pic>
        <p:nvPicPr>
          <p:cNvPr id="9224" name="Picture 8" descr="TOUTES PHOTOS 137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16463" y="3933825"/>
            <a:ext cx="3822700" cy="2303463"/>
          </a:xfrm>
          <a:noFill/>
          <a:ln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1412875"/>
            <a:ext cx="36449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463" y="1412875"/>
            <a:ext cx="382587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8313" y="3933825"/>
            <a:ext cx="3671887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AE41-E2A4-47FB-A6D4-2D74E37DE621}" type="slidenum">
              <a:rPr lang="fr-FR"/>
              <a:pPr/>
              <a:t>2</a:t>
            </a:fld>
            <a:endParaRPr lang="fr-FR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r>
              <a:rPr lang="fr-FR" sz="3200" dirty="0" smtClean="0"/>
              <a:t>The </a:t>
            </a:r>
            <a:r>
              <a:rPr lang="fr-FR" sz="3200" dirty="0" err="1" smtClean="0"/>
              <a:t>project</a:t>
            </a:r>
            <a:r>
              <a:rPr lang="fr-FR" sz="3200" dirty="0" smtClean="0"/>
              <a:t> and </a:t>
            </a:r>
            <a:r>
              <a:rPr lang="fr-FR" sz="3200" dirty="0" err="1" smtClean="0"/>
              <a:t>its</a:t>
            </a:r>
            <a:r>
              <a:rPr lang="fr-FR" sz="3200" dirty="0" smtClean="0"/>
              <a:t> </a:t>
            </a:r>
            <a:r>
              <a:rPr lang="fr-FR" sz="3200" smtClean="0"/>
              <a:t>partners</a:t>
            </a:r>
            <a:endParaRPr lang="fr-FR" sz="3200" dirty="0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sz="1800" dirty="0" smtClean="0"/>
              <a:t>The </a:t>
            </a:r>
            <a:r>
              <a:rPr lang="fr-FR" sz="1800" dirty="0" err="1" smtClean="0"/>
              <a:t>project</a:t>
            </a:r>
            <a:r>
              <a:rPr lang="fr-FR" sz="1800" dirty="0" smtClean="0"/>
              <a:t> Comenius </a:t>
            </a:r>
            <a:r>
              <a:rPr lang="fr-FR" sz="2000" i="1" dirty="0" err="1"/>
              <a:t>Different</a:t>
            </a:r>
            <a:r>
              <a:rPr lang="fr-FR" sz="2000" i="1" dirty="0"/>
              <a:t> </a:t>
            </a:r>
            <a:r>
              <a:rPr lang="fr-FR" sz="2000" i="1" dirty="0" err="1"/>
              <a:t>numbers</a:t>
            </a:r>
            <a:r>
              <a:rPr lang="fr-FR" sz="2000" i="1" dirty="0"/>
              <a:t>. </a:t>
            </a:r>
            <a:r>
              <a:rPr lang="fr-FR" sz="2000" i="1" dirty="0" err="1"/>
              <a:t>Same</a:t>
            </a:r>
            <a:r>
              <a:rPr lang="fr-FR" sz="2000" i="1" dirty="0"/>
              <a:t> values</a:t>
            </a:r>
            <a:r>
              <a:rPr lang="fr-FR" sz="1800" i="1" dirty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a </a:t>
            </a:r>
            <a:r>
              <a:rPr lang="fr-FR" sz="1800" dirty="0" err="1" smtClean="0"/>
              <a:t>school</a:t>
            </a:r>
            <a:r>
              <a:rPr lang="fr-FR" sz="1800" dirty="0" smtClean="0"/>
              <a:t> </a:t>
            </a:r>
            <a:r>
              <a:rPr lang="fr-FR" sz="1800" dirty="0" err="1" smtClean="0"/>
              <a:t>partnership</a:t>
            </a:r>
            <a:r>
              <a:rPr lang="fr-FR" sz="1800" dirty="0" smtClean="0"/>
              <a:t> </a:t>
            </a:r>
            <a:r>
              <a:rPr lang="fr-FR" sz="1800" dirty="0" err="1" smtClean="0"/>
              <a:t>project</a:t>
            </a:r>
            <a:r>
              <a:rPr lang="fr-FR" sz="1800" dirty="0" smtClean="0"/>
              <a:t>. It </a:t>
            </a:r>
            <a:r>
              <a:rPr lang="fr-FR" sz="1800" dirty="0" err="1" smtClean="0"/>
              <a:t>counts</a:t>
            </a:r>
            <a:r>
              <a:rPr lang="fr-FR" sz="1800" dirty="0" smtClean="0"/>
              <a:t> 6 </a:t>
            </a:r>
            <a:r>
              <a:rPr lang="fr-FR" sz="1800" dirty="0" err="1" smtClean="0"/>
              <a:t>schools</a:t>
            </a:r>
            <a:r>
              <a:rPr lang="fr-FR" sz="1800" dirty="0" smtClean="0"/>
              <a:t> of 4 countries </a:t>
            </a:r>
            <a:r>
              <a:rPr lang="fr-FR" sz="1800" dirty="0"/>
              <a:t>:</a:t>
            </a:r>
          </a:p>
          <a:p>
            <a:pPr marL="0" indent="0">
              <a:buFontTx/>
              <a:buNone/>
            </a:pPr>
            <a:endParaRPr lang="fr-FR" sz="1800" dirty="0"/>
          </a:p>
          <a:p>
            <a:pPr marL="0" indent="0">
              <a:buFontTx/>
              <a:buNone/>
            </a:pPr>
            <a:r>
              <a:rPr lang="fr-FR" sz="1800" b="1" dirty="0" err="1" smtClean="0"/>
              <a:t>Austria</a:t>
            </a:r>
            <a:r>
              <a:rPr lang="fr-FR" sz="1800" dirty="0" smtClean="0"/>
              <a:t> </a:t>
            </a:r>
            <a:r>
              <a:rPr lang="fr-FR" sz="1800" dirty="0"/>
              <a:t>: </a:t>
            </a:r>
            <a:r>
              <a:rPr lang="fr-FR" sz="1800" i="1" dirty="0" err="1"/>
              <a:t>Europaschule</a:t>
            </a:r>
            <a:r>
              <a:rPr lang="fr-FR" sz="1800" dirty="0"/>
              <a:t> </a:t>
            </a:r>
            <a:r>
              <a:rPr lang="fr-FR" sz="1800" dirty="0" smtClean="0"/>
              <a:t>in </a:t>
            </a:r>
            <a:r>
              <a:rPr lang="fr-FR" sz="1800" dirty="0"/>
              <a:t>Wiener Neustadt</a:t>
            </a:r>
          </a:p>
          <a:p>
            <a:pPr marL="0" indent="0">
              <a:buFontTx/>
              <a:buNone/>
            </a:pPr>
            <a:endParaRPr lang="fr-FR" sz="1800" dirty="0"/>
          </a:p>
          <a:p>
            <a:pPr marL="0" indent="0">
              <a:buFontTx/>
              <a:buNone/>
            </a:pPr>
            <a:r>
              <a:rPr lang="fr-FR" sz="1800" b="1" dirty="0" smtClean="0"/>
              <a:t>Spain</a:t>
            </a:r>
            <a:r>
              <a:rPr lang="fr-FR" sz="1800" dirty="0" smtClean="0"/>
              <a:t> </a:t>
            </a:r>
            <a:r>
              <a:rPr lang="fr-FR" sz="1800" dirty="0"/>
              <a:t>: </a:t>
            </a:r>
            <a:r>
              <a:rPr lang="fr-FR" sz="1800" i="1" dirty="0" err="1"/>
              <a:t>Colegio</a:t>
            </a:r>
            <a:r>
              <a:rPr lang="fr-FR" sz="1800" i="1" dirty="0"/>
              <a:t> Maria </a:t>
            </a:r>
            <a:r>
              <a:rPr lang="fr-FR" sz="1800" i="1" dirty="0" err="1"/>
              <a:t>Auxiliadora</a:t>
            </a:r>
            <a:r>
              <a:rPr lang="fr-FR" sz="1800" dirty="0"/>
              <a:t> </a:t>
            </a:r>
            <a:r>
              <a:rPr lang="fr-FR" sz="1800" dirty="0" smtClean="0"/>
              <a:t>in Salamanca</a:t>
            </a:r>
            <a:endParaRPr lang="fr-FR" sz="1800" dirty="0"/>
          </a:p>
          <a:p>
            <a:pPr marL="0" indent="0">
              <a:buFontTx/>
              <a:buNone/>
            </a:pPr>
            <a:endParaRPr lang="fr-FR" sz="1800" dirty="0"/>
          </a:p>
          <a:p>
            <a:pPr marL="0" indent="0">
              <a:buFontTx/>
              <a:buNone/>
            </a:pPr>
            <a:r>
              <a:rPr lang="fr-FR" sz="1800" b="1" dirty="0"/>
              <a:t>France </a:t>
            </a:r>
            <a:r>
              <a:rPr lang="fr-FR" sz="1800" dirty="0"/>
              <a:t>:  Martinique :  </a:t>
            </a:r>
            <a:r>
              <a:rPr lang="fr-FR" sz="1800" i="1" dirty="0"/>
              <a:t>Lycée Joseph Gaillard</a:t>
            </a:r>
            <a:r>
              <a:rPr lang="fr-FR" sz="1800" dirty="0"/>
              <a:t> </a:t>
            </a:r>
            <a:r>
              <a:rPr lang="fr-FR" sz="1800" dirty="0" smtClean="0"/>
              <a:t>in </a:t>
            </a:r>
            <a:r>
              <a:rPr lang="fr-FR" sz="1800" dirty="0"/>
              <a:t>Fort de France</a:t>
            </a:r>
          </a:p>
          <a:p>
            <a:pPr marL="0" indent="0">
              <a:buFontTx/>
              <a:buNone/>
            </a:pPr>
            <a:r>
              <a:rPr lang="fr-FR" sz="1800" dirty="0"/>
              <a:t>	 </a:t>
            </a:r>
            <a:r>
              <a:rPr lang="fr-FR" sz="1800" dirty="0" err="1" smtClean="0"/>
              <a:t>Metropolitan</a:t>
            </a:r>
            <a:r>
              <a:rPr lang="fr-FR" sz="1800" dirty="0" smtClean="0"/>
              <a:t> </a:t>
            </a:r>
            <a:r>
              <a:rPr lang="fr-FR" sz="1800" dirty="0"/>
              <a:t>: </a:t>
            </a:r>
            <a:r>
              <a:rPr lang="fr-FR" sz="1800" i="1" dirty="0"/>
              <a:t>Institution du Sacré Cœur</a:t>
            </a:r>
            <a:r>
              <a:rPr lang="fr-FR" sz="1800" dirty="0"/>
              <a:t> </a:t>
            </a:r>
            <a:r>
              <a:rPr lang="fr-FR" sz="1800" dirty="0" smtClean="0"/>
              <a:t>in </a:t>
            </a:r>
            <a:r>
              <a:rPr lang="fr-FR" sz="1800" dirty="0"/>
              <a:t>La Ville du Bois</a:t>
            </a:r>
          </a:p>
          <a:p>
            <a:pPr marL="0" indent="0">
              <a:buFontTx/>
              <a:buNone/>
            </a:pPr>
            <a:endParaRPr lang="fr-FR" sz="1800" dirty="0"/>
          </a:p>
          <a:p>
            <a:pPr marL="0" indent="0">
              <a:buFontTx/>
              <a:buNone/>
            </a:pPr>
            <a:r>
              <a:rPr lang="fr-FR" sz="1800" b="1" dirty="0" smtClean="0"/>
              <a:t>United </a:t>
            </a:r>
            <a:r>
              <a:rPr lang="fr-FR" sz="1800" b="1" dirty="0" err="1" smtClean="0"/>
              <a:t>Kingdom</a:t>
            </a:r>
            <a:r>
              <a:rPr lang="fr-FR" sz="1800" b="1" dirty="0" smtClean="0"/>
              <a:t>  </a:t>
            </a:r>
            <a:r>
              <a:rPr lang="fr-FR" sz="1800" b="1" dirty="0"/>
              <a:t>:</a:t>
            </a:r>
            <a:r>
              <a:rPr lang="fr-FR" sz="1800" dirty="0"/>
              <a:t> </a:t>
            </a:r>
            <a:r>
              <a:rPr lang="fr-FR" sz="1800" i="1" dirty="0" err="1"/>
              <a:t>Braunton</a:t>
            </a:r>
            <a:r>
              <a:rPr lang="fr-FR" sz="1800" i="1" dirty="0"/>
              <a:t> </a:t>
            </a:r>
            <a:r>
              <a:rPr lang="fr-FR" sz="1800" i="1" dirty="0" err="1"/>
              <a:t>School</a:t>
            </a:r>
            <a:r>
              <a:rPr lang="fr-FR" sz="1800" i="1" dirty="0"/>
              <a:t> and </a:t>
            </a:r>
            <a:r>
              <a:rPr lang="fr-FR" sz="1800" i="1" dirty="0" err="1"/>
              <a:t>Community</a:t>
            </a:r>
            <a:r>
              <a:rPr lang="fr-FR" sz="1800" i="1" dirty="0"/>
              <a:t> </a:t>
            </a:r>
            <a:r>
              <a:rPr lang="fr-FR" sz="1800" i="1" dirty="0" err="1"/>
              <a:t>College</a:t>
            </a:r>
            <a:r>
              <a:rPr lang="fr-FR" sz="1800" i="1" dirty="0"/>
              <a:t> </a:t>
            </a:r>
            <a:r>
              <a:rPr lang="fr-FR" sz="1800" i="1" dirty="0" smtClean="0"/>
              <a:t>in</a:t>
            </a:r>
            <a:r>
              <a:rPr lang="fr-FR" sz="1800" dirty="0" smtClean="0"/>
              <a:t> </a:t>
            </a:r>
            <a:r>
              <a:rPr lang="fr-FR" sz="1800" dirty="0" err="1"/>
              <a:t>Braunton</a:t>
            </a:r>
            <a:endParaRPr lang="fr-FR" sz="1800" dirty="0"/>
          </a:p>
          <a:p>
            <a:pPr marL="0" indent="0">
              <a:buFontTx/>
              <a:buNone/>
            </a:pPr>
            <a:r>
              <a:rPr lang="fr-FR" sz="1800" dirty="0"/>
              <a:t>                           </a:t>
            </a:r>
            <a:r>
              <a:rPr lang="fr-FR" sz="1800" i="1" dirty="0" err="1"/>
              <a:t>Pilton</a:t>
            </a:r>
            <a:r>
              <a:rPr lang="fr-FR" sz="1800" i="1" dirty="0"/>
              <a:t> </a:t>
            </a:r>
            <a:r>
              <a:rPr lang="fr-FR" sz="1800" i="1" dirty="0" err="1"/>
              <a:t>Community</a:t>
            </a:r>
            <a:r>
              <a:rPr lang="fr-FR" sz="1800" i="1" dirty="0"/>
              <a:t> </a:t>
            </a:r>
            <a:r>
              <a:rPr lang="fr-FR" sz="1800" i="1" dirty="0" err="1"/>
              <a:t>College</a:t>
            </a:r>
            <a:r>
              <a:rPr lang="fr-FR" sz="1800" dirty="0"/>
              <a:t> </a:t>
            </a:r>
            <a:r>
              <a:rPr lang="fr-FR" sz="1800" dirty="0" smtClean="0"/>
              <a:t>in </a:t>
            </a:r>
            <a:r>
              <a:rPr lang="fr-FR" sz="1800" dirty="0" err="1"/>
              <a:t>Barnstaple</a:t>
            </a:r>
            <a:endParaRPr lang="fr-FR" sz="1800" b="1" i="1" dirty="0"/>
          </a:p>
          <a:p>
            <a:pPr marL="0" indent="0"/>
            <a:endParaRPr lang="fr-FR" sz="1800" i="1" dirty="0"/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3663" y="3141663"/>
            <a:ext cx="733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5600" y="2492375"/>
            <a:ext cx="7191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4750" y="3933825"/>
            <a:ext cx="7921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2" name="Picture 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27988" y="4941888"/>
            <a:ext cx="809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6F5F-97E8-431C-B440-8691EA6218B2}" type="slidenum">
              <a:rPr lang="fr-FR"/>
              <a:pPr/>
              <a:t>20</a:t>
            </a:fld>
            <a:endParaRPr lang="fr-FR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sz="2000" dirty="0" smtClean="0"/>
              <a:t>Emies and </a:t>
            </a:r>
            <a:r>
              <a:rPr lang="fr-FR" sz="2000" dirty="0" err="1" smtClean="0"/>
              <a:t>Emmelines</a:t>
            </a:r>
            <a:r>
              <a:rPr lang="fr-FR" sz="2000" dirty="0" smtClean="0"/>
              <a:t> </a:t>
            </a:r>
            <a:r>
              <a:rPr lang="fr-FR" sz="2000" dirty="0" err="1" smtClean="0"/>
              <a:t>presentation</a:t>
            </a:r>
            <a:r>
              <a:rPr lang="fr-FR" sz="2000" dirty="0" smtClean="0"/>
              <a:t> to English </a:t>
            </a:r>
            <a:r>
              <a:rPr lang="fr-FR" sz="2000" dirty="0" err="1" smtClean="0"/>
              <a:t>students</a:t>
            </a:r>
            <a:endParaRPr lang="fr-FR" sz="2000" dirty="0"/>
          </a:p>
        </p:txBody>
      </p:sp>
      <p:grpSp>
        <p:nvGrpSpPr>
          <p:cNvPr id="53264" name="Group 16"/>
          <p:cNvGrpSpPr>
            <a:grpSpLocks/>
          </p:cNvGrpSpPr>
          <p:nvPr/>
        </p:nvGrpSpPr>
        <p:grpSpPr bwMode="auto">
          <a:xfrm>
            <a:off x="250825" y="1341438"/>
            <a:ext cx="8604250" cy="5238750"/>
            <a:chOff x="158" y="845"/>
            <a:chExt cx="5420" cy="3300"/>
          </a:xfrm>
        </p:grpSpPr>
        <p:pic>
          <p:nvPicPr>
            <p:cNvPr id="53257" name="Picture 9" descr="TOUTES PHOTOS 1320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58" y="845"/>
              <a:ext cx="1836" cy="13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258" name="Picture 10" descr="TOUTES PHOTOS 132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742" y="845"/>
              <a:ext cx="1836" cy="13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259" name="Picture 11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109" y="845"/>
              <a:ext cx="1536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261" name="Picture 13" descr="TOUTES PHOTOS 137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04" y="2568"/>
              <a:ext cx="2003" cy="150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263" name="Picture 15" descr="TOUTES PHOTOS 1341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515" y="2614"/>
              <a:ext cx="2041" cy="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32E-9F51-496E-9377-A65FDD72199B}" type="slidenum">
              <a:rPr lang="fr-FR"/>
              <a:pPr/>
              <a:t>21</a:t>
            </a:fld>
            <a:endParaRPr lang="fr-FR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412875"/>
            <a:ext cx="3238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857620" y="1428736"/>
            <a:ext cx="4943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dirty="0" err="1" smtClean="0"/>
              <a:t>Exploring</a:t>
            </a:r>
            <a:r>
              <a:rPr lang="fr-FR" sz="2400" dirty="0" smtClean="0"/>
              <a:t> the </a:t>
            </a:r>
            <a:r>
              <a:rPr lang="fr-FR" sz="2400" dirty="0" err="1" smtClean="0"/>
              <a:t>beautiful</a:t>
            </a:r>
            <a:r>
              <a:rPr lang="fr-FR" sz="2400" dirty="0" smtClean="0"/>
              <a:t> </a:t>
            </a:r>
            <a:r>
              <a:rPr lang="fr-FR" sz="2400" dirty="0" err="1" smtClean="0"/>
              <a:t>surrounding</a:t>
            </a:r>
            <a:endParaRPr lang="fr-FR" sz="2400" dirty="0"/>
          </a:p>
        </p:txBody>
      </p:sp>
      <p:pic>
        <p:nvPicPr>
          <p:cNvPr id="61452" name="Picture 12" descr="MC900030485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612313" y="981075"/>
            <a:ext cx="798512" cy="817563"/>
          </a:xfrm>
          <a:prstGeom prst="rect">
            <a:avLst/>
          </a:prstGeom>
          <a:noFill/>
        </p:spPr>
      </p:pic>
      <p:pic>
        <p:nvPicPr>
          <p:cNvPr id="61453" name="Picture 13" descr="MC900030485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0" y="1052513"/>
            <a:ext cx="1009650" cy="1033462"/>
          </a:xfrm>
          <a:prstGeom prst="rect">
            <a:avLst/>
          </a:prstGeom>
          <a:noFill/>
        </p:spPr>
      </p:pic>
      <p:pic>
        <p:nvPicPr>
          <p:cNvPr id="61454" name="Picture 14" descr="MC900030485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0" y="1557338"/>
            <a:ext cx="1547813" cy="1584325"/>
          </a:xfrm>
          <a:prstGeom prst="rect">
            <a:avLst/>
          </a:prstGeom>
          <a:noFill/>
        </p:spPr>
      </p:pic>
      <p:grpSp>
        <p:nvGrpSpPr>
          <p:cNvPr id="61456" name="Group 16"/>
          <p:cNvGrpSpPr>
            <a:grpSpLocks/>
          </p:cNvGrpSpPr>
          <p:nvPr/>
        </p:nvGrpSpPr>
        <p:grpSpPr bwMode="auto">
          <a:xfrm>
            <a:off x="3851275" y="3068638"/>
            <a:ext cx="5111750" cy="3506787"/>
            <a:chOff x="2426" y="1933"/>
            <a:chExt cx="3220" cy="2209"/>
          </a:xfrm>
        </p:grpSpPr>
        <p:pic>
          <p:nvPicPr>
            <p:cNvPr id="61444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426" y="1933"/>
              <a:ext cx="3085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55" name="Picture 15" descr="MOUETTE 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284" y="3702"/>
              <a:ext cx="362" cy="4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7245 C -0.06354 -0.0287 -0.25156 0.15556 -0.38038 0.19074 C -0.50938 0.22593 -0.6375 0.20255 -0.77344 0.13889 C -0.90938 0.07523 -1.10781 -0.12199 -1.19601 -0.19074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8" y="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1.14618 0.1189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-0.18802 -0.11389 -0.37604 -0.22755 -0.5651 -0.17778 C -0.75417 -0.12801 -1.03993 0.21805 -1.1349 0.29907 " pathEditMode="relative" ptsTypes="aaA">
                                      <p:cBhvr>
                                        <p:cTn id="10" dur="3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9903-BBF2-4F6F-9177-564E0BFE649B}" type="slidenum">
              <a:rPr lang="fr-FR"/>
              <a:pPr/>
              <a:t>22</a:t>
            </a:fld>
            <a:endParaRPr lang="fr-FR"/>
          </a:p>
        </p:txBody>
      </p:sp>
      <p:pic>
        <p:nvPicPr>
          <p:cNvPr id="8199" name="Picture 7" descr="TOUTES PHOTOS 137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42988" y="765175"/>
            <a:ext cx="2520950" cy="2330450"/>
          </a:xfrm>
          <a:noFill/>
          <a:ln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4663" y="549275"/>
            <a:ext cx="42926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 descr="TOUTES PHOTOS 1375"/>
          <p:cNvPicPr>
            <a:picLocks noChangeAspect="1" noChangeArrowheads="1"/>
          </p:cNvPicPr>
          <p:nvPr/>
        </p:nvPicPr>
        <p:blipFill>
          <a:blip r:embed="rId4" cstate="screen">
            <a:lum bright="24000" contrast="24000"/>
          </a:blip>
          <a:srcRect/>
          <a:stretch>
            <a:fillRect/>
          </a:stretch>
        </p:blipFill>
        <p:spPr bwMode="auto">
          <a:xfrm>
            <a:off x="684213" y="3644900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TOUTES PHOTOS 1378"/>
          <p:cNvPicPr>
            <a:picLocks noChangeAspect="1" noChangeArrowheads="1"/>
          </p:cNvPicPr>
          <p:nvPr/>
        </p:nvPicPr>
        <p:blipFill>
          <a:blip r:embed="rId5" cstate="screen">
            <a:lum bright="18000" contrast="18000"/>
          </a:blip>
          <a:srcRect/>
          <a:stretch>
            <a:fillRect/>
          </a:stretch>
        </p:blipFill>
        <p:spPr bwMode="auto">
          <a:xfrm>
            <a:off x="5219700" y="4292600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042988" y="306863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organize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292725" y="3644900"/>
            <a:ext cx="2447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/>
              <a:t>...the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  <a:r>
              <a:rPr lang="fr-FR" dirty="0" err="1" smtClean="0"/>
              <a:t>enjoy</a:t>
            </a:r>
            <a:r>
              <a:rPr lang="fr-FR" dirty="0" smtClean="0"/>
              <a:t> !!!</a:t>
            </a:r>
            <a:endParaRPr lang="fr-FR" dirty="0"/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4082-A277-4225-9D6F-FA906C847139}" type="slidenum">
              <a:rPr lang="fr-FR"/>
              <a:pPr/>
              <a:t>23</a:t>
            </a:fld>
            <a:endParaRPr lang="fr-FR"/>
          </a:p>
        </p:txBody>
      </p:sp>
      <p:pic>
        <p:nvPicPr>
          <p:cNvPr id="87046" name="Picture 6" descr="BRAUNT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</p:spPr>
      </p:pic>
      <p:sp>
        <p:nvSpPr>
          <p:cNvPr id="87047" name="WordArt 7" descr="BRAUNTON"/>
          <p:cNvSpPr>
            <a:spLocks noChangeArrowheads="1" noChangeShapeType="1" noTextEdit="1"/>
          </p:cNvSpPr>
          <p:nvPr/>
        </p:nvSpPr>
        <p:spPr bwMode="auto">
          <a:xfrm>
            <a:off x="1547813" y="620713"/>
            <a:ext cx="6048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Saturday, </a:t>
            </a:r>
            <a:r>
              <a:rPr lang="fr-FR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june</a:t>
            </a:r>
            <a:r>
              <a:rPr lang="fr-FR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 12 th  </a:t>
            </a:r>
            <a:endParaRPr lang="fr-FR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Copperplate Gothic Bold"/>
            </a:endParaRP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3B16-4798-4085-AEB8-87C5BD2BE38E}" type="slidenum">
              <a:rPr lang="fr-FR"/>
              <a:pPr/>
              <a:t>24</a:t>
            </a:fld>
            <a:endParaRPr lang="fr-FR"/>
          </a:p>
        </p:txBody>
      </p:sp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908050"/>
            <a:ext cx="3671887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9338" y="2492375"/>
            <a:ext cx="3671887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7" name="Picture 13"/>
          <p:cNvPicPr>
            <a:picLocks noChangeAspect="1" noChangeArrowheads="1"/>
          </p:cNvPicPr>
          <p:nvPr/>
        </p:nvPicPr>
        <p:blipFill>
          <a:blip r:embed="rId4" cstate="screen">
            <a:lum bright="18000" contrast="24000"/>
          </a:blip>
          <a:srcRect/>
          <a:stretch>
            <a:fillRect/>
          </a:stretch>
        </p:blipFill>
        <p:spPr bwMode="auto">
          <a:xfrm>
            <a:off x="179388" y="3789363"/>
            <a:ext cx="4319587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5219700" y="5445125"/>
            <a:ext cx="3079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/>
              <a:t>Music festival in </a:t>
            </a:r>
            <a:r>
              <a:rPr lang="fr-FR" dirty="0" err="1"/>
              <a:t>Lynton</a:t>
            </a:r>
            <a:r>
              <a:rPr lang="fr-FR" dirty="0"/>
              <a:t> </a:t>
            </a:r>
            <a:r>
              <a:rPr lang="fr-FR" dirty="0" err="1"/>
              <a:t>Lynmouth</a:t>
            </a:r>
            <a:endParaRPr lang="fr-FR" dirty="0"/>
          </a:p>
        </p:txBody>
      </p:sp>
      <p:pic>
        <p:nvPicPr>
          <p:cNvPr id="67600" name="Picture 16" descr="mouett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950" y="333375"/>
            <a:ext cx="1419225" cy="19431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F2F2-4D51-4671-8EC8-EE1CAE7CB89F}" type="slidenum">
              <a:rPr lang="fr-FR"/>
              <a:pPr/>
              <a:t>25</a:t>
            </a:fld>
            <a:endParaRPr lang="fr-FR"/>
          </a:p>
        </p:txBody>
      </p:sp>
      <p:pic>
        <p:nvPicPr>
          <p:cNvPr id="68612" name="Picture 4" descr="TOUTES PHOTOS 139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393700"/>
            <a:ext cx="37449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9700" y="765175"/>
            <a:ext cx="3525838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21" name="Picture 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088" y="3644900"/>
            <a:ext cx="38608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AC51-0FB1-4A69-BC74-ED3DCCB4E5DE}" type="slidenum">
              <a:rPr lang="fr-FR"/>
              <a:pPr/>
              <a:t>26</a:t>
            </a:fld>
            <a:endParaRPr lang="fr-FR"/>
          </a:p>
        </p:txBody>
      </p:sp>
      <p:pic>
        <p:nvPicPr>
          <p:cNvPr id="89094" name="Picture 6" descr="BRAUNT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19250" y="1700213"/>
            <a:ext cx="6034088" cy="4525962"/>
          </a:xfrm>
          <a:noFill/>
          <a:ln/>
        </p:spPr>
      </p:pic>
      <p:sp>
        <p:nvSpPr>
          <p:cNvPr id="89095" name="WordArt 7" descr="BRAUNTON"/>
          <p:cNvSpPr>
            <a:spLocks noChangeArrowheads="1" noChangeShapeType="1" noTextEdit="1"/>
          </p:cNvSpPr>
          <p:nvPr/>
        </p:nvSpPr>
        <p:spPr bwMode="auto">
          <a:xfrm>
            <a:off x="1692275" y="620713"/>
            <a:ext cx="59039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Sunday</a:t>
            </a:r>
            <a:r>
              <a:rPr lang="fr-FR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, june13 th  </a:t>
            </a:r>
            <a:endParaRPr lang="fr-FR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Copperplate Gothic Bold"/>
            </a:endParaRP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5A49-4083-47F1-8443-F8BF0F774A7A}" type="slidenum">
              <a:rPr lang="fr-FR"/>
              <a:pPr/>
              <a:t>27</a:t>
            </a:fld>
            <a:endParaRPr lang="fr-FR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196975"/>
            <a:ext cx="5040313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0" name="Picture 8" descr="TOUTES PHOTOS 14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867400" y="1268413"/>
            <a:ext cx="2914650" cy="2185987"/>
          </a:xfrm>
          <a:noFill/>
          <a:ln/>
        </p:spPr>
      </p:pic>
      <p:pic>
        <p:nvPicPr>
          <p:cNvPr id="69643" name="Picture 11" descr="TOUTES PHOTOS 14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867400" y="3933825"/>
            <a:ext cx="2916238" cy="2187575"/>
          </a:xfrm>
          <a:noFill/>
          <a:ln/>
        </p:spPr>
      </p:pic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0" y="5013325"/>
            <a:ext cx="5786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/>
              <a:t>« </a:t>
            </a:r>
            <a:r>
              <a:rPr lang="fr-FR" dirty="0" err="1" smtClean="0"/>
              <a:t>Family</a:t>
            </a:r>
            <a:r>
              <a:rPr lang="fr-FR" dirty="0" smtClean="0"/>
              <a:t> photo »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teachers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departure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786446" y="628652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And </a:t>
            </a:r>
            <a:r>
              <a:rPr lang="fr-FR" dirty="0" err="1" smtClean="0"/>
              <a:t>with</a:t>
            </a:r>
            <a:r>
              <a:rPr lang="fr-FR" dirty="0" smtClean="0"/>
              <a:t> the host </a:t>
            </a:r>
            <a:r>
              <a:rPr lang="fr-FR" dirty="0" err="1" smtClean="0"/>
              <a:t>families</a:t>
            </a:r>
            <a:endParaRPr lang="fr-FR" dirty="0"/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97C5-315F-429B-956A-189557537601}" type="slidenum">
              <a:rPr lang="fr-FR"/>
              <a:pPr/>
              <a:t>28</a:t>
            </a:fld>
            <a:endParaRPr lang="fr-FR"/>
          </a:p>
        </p:txBody>
      </p:sp>
      <p:pic>
        <p:nvPicPr>
          <p:cNvPr id="21522" name="Picture 18" descr="TOUTES PHOTOS 14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148263" y="836613"/>
            <a:ext cx="3552825" cy="2436812"/>
          </a:xfrm>
          <a:noFill/>
          <a:ln/>
        </p:spPr>
      </p:pic>
      <p:pic>
        <p:nvPicPr>
          <p:cNvPr id="21529" name="Picture 25" descr="TOUTES PHOTOS 14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71550" y="836613"/>
            <a:ext cx="3132138" cy="2349500"/>
          </a:xfrm>
          <a:noFill/>
          <a:ln/>
        </p:spPr>
      </p:pic>
      <p:pic>
        <p:nvPicPr>
          <p:cNvPr id="21535" name="Picture 31" descr="TOUTES PHOTOS 143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116013" y="3502025"/>
            <a:ext cx="3492500" cy="2619375"/>
          </a:xfrm>
          <a:noFill/>
          <a:ln/>
        </p:spPr>
      </p:pic>
      <p:pic>
        <p:nvPicPr>
          <p:cNvPr id="21538" name="Picture 34" descr="TOUTES PHOTOS 144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716463" y="3500438"/>
            <a:ext cx="3490912" cy="2619375"/>
          </a:xfrm>
          <a:noFill/>
          <a:ln/>
        </p:spPr>
      </p:pic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1857356" y="136525"/>
            <a:ext cx="605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dirty="0" err="1" smtClean="0"/>
              <a:t>Arrival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Roissy and </a:t>
            </a:r>
            <a:r>
              <a:rPr lang="fr-FR" dirty="0" err="1" smtClean="0"/>
              <a:t>welcome</a:t>
            </a:r>
            <a:r>
              <a:rPr lang="fr-FR" dirty="0" smtClean="0"/>
              <a:t> by the French </a:t>
            </a:r>
            <a:r>
              <a:rPr lang="fr-FR" dirty="0" err="1" smtClean="0"/>
              <a:t>families</a:t>
            </a:r>
            <a:endParaRPr lang="fr-FR" dirty="0"/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3132138" y="63087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err="1" smtClean="0"/>
              <a:t>Unforgettable</a:t>
            </a:r>
            <a:r>
              <a:rPr lang="fr-FR" dirty="0" smtClean="0"/>
              <a:t>!!!</a:t>
            </a:r>
            <a:endParaRPr lang="fr-FR" dirty="0"/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4CD-DC4C-4F60-ADD4-0277FA12ED63}" type="slidenum">
              <a:rPr lang="fr-FR"/>
              <a:pPr/>
              <a:t>29</a:t>
            </a:fld>
            <a:endParaRPr lang="fr-FR"/>
          </a:p>
        </p:txBody>
      </p:sp>
      <p:pic>
        <p:nvPicPr>
          <p:cNvPr id="64517" name="Picture 5" descr="loge osic comeniu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425" y="1773238"/>
            <a:ext cx="2519363" cy="22145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4524" name="Picture 12" descr="logo europé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692275" y="1773238"/>
            <a:ext cx="2187575" cy="2187575"/>
          </a:xfrm>
          <a:noFill/>
          <a:ln>
            <a:solidFill>
              <a:schemeClr val="bg2"/>
            </a:solidFill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1908175" y="620713"/>
            <a:ext cx="6070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 smtClean="0"/>
              <a:t>Logos made by the </a:t>
            </a:r>
            <a:r>
              <a:rPr lang="fr-FR" sz="2400" dirty="0" err="1" smtClean="0"/>
              <a:t>students</a:t>
            </a:r>
            <a:r>
              <a:rPr lang="fr-FR" sz="2400" dirty="0" smtClean="0"/>
              <a:t> for </a:t>
            </a:r>
            <a:r>
              <a:rPr lang="fr-FR" sz="2400" dirty="0" err="1" smtClean="0"/>
              <a:t>this</a:t>
            </a:r>
            <a:r>
              <a:rPr lang="fr-FR" sz="2400" dirty="0" smtClean="0"/>
              <a:t> </a:t>
            </a:r>
            <a:r>
              <a:rPr lang="fr-FR" sz="2400" dirty="0" err="1" smtClean="0"/>
              <a:t>project</a:t>
            </a:r>
            <a:endParaRPr lang="fr-FR" sz="2400" dirty="0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1187450" y="4221163"/>
            <a:ext cx="2879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dirty="0" err="1" smtClean="0"/>
              <a:t>European</a:t>
            </a:r>
            <a:r>
              <a:rPr lang="fr-FR" dirty="0" smtClean="0"/>
              <a:t> logo </a:t>
            </a:r>
            <a:r>
              <a:rPr lang="fr-FR" dirty="0" err="1" smtClean="0"/>
              <a:t>makes</a:t>
            </a:r>
            <a:r>
              <a:rPr lang="fr-FR" dirty="0" smtClean="0"/>
              <a:t> by a </a:t>
            </a:r>
            <a:r>
              <a:rPr lang="fr-FR" dirty="0" err="1" smtClean="0"/>
              <a:t>spanish</a:t>
            </a:r>
            <a:r>
              <a:rPr lang="fr-FR" dirty="0" smtClean="0"/>
              <a:t> </a:t>
            </a:r>
            <a:r>
              <a:rPr lang="fr-FR" dirty="0" err="1" smtClean="0"/>
              <a:t>student</a:t>
            </a:r>
            <a:r>
              <a:rPr lang="fr-FR" dirty="0" smtClean="0"/>
              <a:t>, </a:t>
            </a:r>
            <a:r>
              <a:rPr lang="fr-FR" dirty="0" err="1" smtClean="0"/>
              <a:t>selected</a:t>
            </a:r>
            <a:r>
              <a:rPr lang="fr-FR" dirty="0" smtClean="0"/>
              <a:t> by all </a:t>
            </a:r>
            <a:r>
              <a:rPr lang="fr-FR" dirty="0" err="1" smtClean="0"/>
              <a:t>partners</a:t>
            </a:r>
            <a:endParaRPr lang="fr-FR" dirty="0"/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5795963" y="4292600"/>
            <a:ext cx="2828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dirty="0" smtClean="0"/>
              <a:t>French logo </a:t>
            </a:r>
            <a:r>
              <a:rPr lang="fr-FR" dirty="0" err="1" smtClean="0"/>
              <a:t>makes</a:t>
            </a:r>
            <a:r>
              <a:rPr lang="fr-FR" dirty="0" smtClean="0"/>
              <a:t> by Julien. M, </a:t>
            </a:r>
            <a:r>
              <a:rPr lang="fr-FR" dirty="0" err="1" smtClean="0"/>
              <a:t>student</a:t>
            </a:r>
            <a:r>
              <a:rPr lang="fr-FR" dirty="0" smtClean="0"/>
              <a:t> of the class </a:t>
            </a:r>
            <a:r>
              <a:rPr lang="en-US" dirty="0" smtClean="0"/>
              <a:t>3C at the </a:t>
            </a:r>
            <a:r>
              <a:rPr lang="fr-FR" dirty="0" smtClean="0"/>
              <a:t>ISC-</a:t>
            </a:r>
            <a:r>
              <a:rPr lang="fr-FR" dirty="0" err="1" smtClean="0"/>
              <a:t>school</a:t>
            </a:r>
            <a:endParaRPr lang="fr-FR" dirty="0"/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F26B-F7BF-416B-B5B3-F5F6B0AE390E}" type="slidenum">
              <a:rPr lang="fr-FR"/>
              <a:pPr/>
              <a:t>3</a:t>
            </a:fld>
            <a:endParaRPr lang="fr-FR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195513" y="242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b="1" i="1"/>
          </a:p>
        </p:txBody>
      </p:sp>
      <p:grpSp>
        <p:nvGrpSpPr>
          <p:cNvPr id="26638" name="Group 14"/>
          <p:cNvGrpSpPr>
            <a:grpSpLocks/>
          </p:cNvGrpSpPr>
          <p:nvPr/>
        </p:nvGrpSpPr>
        <p:grpSpPr bwMode="auto">
          <a:xfrm>
            <a:off x="1476375" y="4005263"/>
            <a:ext cx="2151063" cy="2465387"/>
            <a:chOff x="340" y="935"/>
            <a:chExt cx="2539" cy="2451"/>
          </a:xfrm>
        </p:grpSpPr>
        <p:grpSp>
          <p:nvGrpSpPr>
            <p:cNvPr id="26634" name="Group 10"/>
            <p:cNvGrpSpPr>
              <a:grpSpLocks/>
            </p:cNvGrpSpPr>
            <p:nvPr/>
          </p:nvGrpSpPr>
          <p:grpSpPr bwMode="auto">
            <a:xfrm>
              <a:off x="340" y="935"/>
              <a:ext cx="2539" cy="2451"/>
              <a:chOff x="340" y="935"/>
              <a:chExt cx="2539" cy="2451"/>
            </a:xfrm>
          </p:grpSpPr>
          <p:pic>
            <p:nvPicPr>
              <p:cNvPr id="26626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lum bright="24000" contrast="18000"/>
              </a:blip>
              <a:srcRect/>
              <a:stretch>
                <a:fillRect/>
              </a:stretch>
            </p:blipFill>
            <p:spPr bwMode="auto">
              <a:xfrm>
                <a:off x="340" y="935"/>
                <a:ext cx="2539" cy="2451"/>
              </a:xfrm>
              <a:prstGeom prst="rect">
                <a:avLst/>
              </a:prstGeom>
              <a:noFill/>
              <a:ln w="9525">
                <a:solidFill>
                  <a:srgbClr val="3333FF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DDDDDD"/>
                </a:outerShdw>
              </a:effectLst>
            </p:spPr>
          </p:pic>
          <p:pic>
            <p:nvPicPr>
              <p:cNvPr id="26630" name="Picture 6" descr="GetThumb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lum bright="18000"/>
              </a:blip>
              <a:srcRect/>
              <a:stretch>
                <a:fillRect/>
              </a:stretch>
            </p:blipFill>
            <p:spPr bwMode="auto">
              <a:xfrm>
                <a:off x="1655" y="1162"/>
                <a:ext cx="606" cy="342"/>
              </a:xfrm>
              <a:prstGeom prst="rect">
                <a:avLst/>
              </a:prstGeom>
              <a:noFill/>
            </p:spPr>
          </p:pic>
        </p:grpSp>
        <p:sp>
          <p:nvSpPr>
            <p:cNvPr id="26637" name="AutoShape 13"/>
            <p:cNvSpPr>
              <a:spLocks noChangeArrowheads="1"/>
            </p:cNvSpPr>
            <p:nvPr/>
          </p:nvSpPr>
          <p:spPr bwMode="auto">
            <a:xfrm>
              <a:off x="1882" y="1525"/>
              <a:ext cx="137" cy="182"/>
            </a:xfrm>
            <a:prstGeom prst="downArrow">
              <a:avLst>
                <a:gd name="adj1" fmla="val 50000"/>
                <a:gd name="adj2" fmla="val 3321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924300" y="4508500"/>
            <a:ext cx="4464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dirty="0" err="1"/>
              <a:t>Braunton</a:t>
            </a:r>
            <a:r>
              <a:rPr lang="fr-FR" dirty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biggest</a:t>
            </a:r>
            <a:r>
              <a:rPr lang="fr-FR" dirty="0" smtClean="0"/>
              <a:t> village of </a:t>
            </a:r>
            <a:r>
              <a:rPr lang="fr-FR" dirty="0" err="1" smtClean="0"/>
              <a:t>England</a:t>
            </a:r>
            <a:r>
              <a:rPr lang="fr-FR" dirty="0" smtClean="0"/>
              <a:t>. It </a:t>
            </a:r>
            <a:r>
              <a:rPr lang="fr-FR" dirty="0" err="1" smtClean="0"/>
              <a:t>counts</a:t>
            </a:r>
            <a:r>
              <a:rPr lang="fr-FR" dirty="0" smtClean="0"/>
              <a:t> </a:t>
            </a:r>
            <a:r>
              <a:rPr lang="fr-FR" dirty="0" err="1" smtClean="0"/>
              <a:t>approximately</a:t>
            </a:r>
            <a:r>
              <a:rPr lang="fr-FR" dirty="0" smtClean="0"/>
              <a:t> </a:t>
            </a:r>
            <a:r>
              <a:rPr lang="fr-FR" dirty="0"/>
              <a:t>8000 </a:t>
            </a:r>
            <a:r>
              <a:rPr lang="fr-FR" dirty="0" err="1" smtClean="0"/>
              <a:t>inhabitants</a:t>
            </a:r>
            <a:r>
              <a:rPr lang="fr-FR" dirty="0"/>
              <a:t>. </a:t>
            </a:r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situated</a:t>
            </a:r>
            <a:r>
              <a:rPr lang="fr-FR" dirty="0" smtClean="0"/>
              <a:t> in the </a:t>
            </a:r>
            <a:r>
              <a:rPr lang="fr-FR" dirty="0" err="1" smtClean="0"/>
              <a:t>North</a:t>
            </a:r>
            <a:r>
              <a:rPr lang="fr-FR" dirty="0" smtClean="0"/>
              <a:t> </a:t>
            </a:r>
            <a:r>
              <a:rPr lang="fr-FR" dirty="0"/>
              <a:t>Devon, </a:t>
            </a:r>
            <a:r>
              <a:rPr lang="fr-FR" dirty="0" err="1" smtClean="0"/>
              <a:t>near</a:t>
            </a:r>
            <a:r>
              <a:rPr lang="fr-FR" dirty="0" smtClean="0"/>
              <a:t> the </a:t>
            </a:r>
            <a:r>
              <a:rPr lang="fr-FR" dirty="0" err="1" smtClean="0"/>
              <a:t>coast</a:t>
            </a:r>
            <a:r>
              <a:rPr lang="fr-FR" dirty="0" smtClean="0"/>
              <a:t>. </a:t>
            </a:r>
            <a:r>
              <a:rPr lang="fr-FR" dirty="0" err="1" smtClean="0"/>
              <a:t>It’s</a:t>
            </a:r>
            <a:r>
              <a:rPr lang="fr-FR" dirty="0" smtClean="0"/>
              <a:t> a </a:t>
            </a:r>
            <a:r>
              <a:rPr lang="fr-FR" dirty="0" err="1" smtClean="0"/>
              <a:t>very</a:t>
            </a:r>
            <a:r>
              <a:rPr lang="fr-FR" dirty="0" smtClean="0"/>
              <a:t> green </a:t>
            </a:r>
            <a:r>
              <a:rPr lang="fr-FR" dirty="0" err="1" smtClean="0"/>
              <a:t>region</a:t>
            </a:r>
            <a:r>
              <a:rPr lang="fr-FR" dirty="0" smtClean="0"/>
              <a:t>! </a:t>
            </a:r>
            <a:endParaRPr lang="fr-FR" dirty="0"/>
          </a:p>
        </p:txBody>
      </p:sp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638" y="1341438"/>
            <a:ext cx="4392612" cy="20955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1188" y="692150"/>
            <a:ext cx="2832100" cy="288131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A0F8-400F-4345-B306-35A9433E8AFC}" type="slidenum">
              <a:rPr lang="fr-FR"/>
              <a:pPr/>
              <a:t>30</a:t>
            </a:fld>
            <a:endParaRPr lang="fr-FR"/>
          </a:p>
        </p:txBody>
      </p:sp>
      <p:pic>
        <p:nvPicPr>
          <p:cNvPr id="99332" name="Picture 4" descr="CARTE IS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0"/>
            <a:ext cx="7416800" cy="6805613"/>
          </a:xfrm>
          <a:prstGeom prst="rect">
            <a:avLst/>
          </a:prstGeom>
          <a:noFill/>
        </p:spPr>
      </p:pic>
      <p:sp>
        <p:nvSpPr>
          <p:cNvPr id="99333" name="WordArt 5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4967288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b="1" kern="1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Merci et à bientôt à ...</a:t>
            </a:r>
          </a:p>
        </p:txBody>
      </p:sp>
      <p:sp>
        <p:nvSpPr>
          <p:cNvPr id="99334" name="WordArt 6"/>
          <p:cNvSpPr>
            <a:spLocks noChangeArrowheads="1" noChangeShapeType="1" noTextEdit="1"/>
          </p:cNvSpPr>
          <p:nvPr/>
        </p:nvSpPr>
        <p:spPr bwMode="auto">
          <a:xfrm>
            <a:off x="1763713" y="1557338"/>
            <a:ext cx="56165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200" kern="1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Danke und bis bald in...</a:t>
            </a:r>
            <a:endParaRPr lang="fr-FR" sz="3200" kern="10">
              <a:ln w="3810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9335" name="WordArt 7"/>
          <p:cNvSpPr>
            <a:spLocks noChangeArrowheads="1" noChangeShapeType="1" noTextEdit="1"/>
          </p:cNvSpPr>
          <p:nvPr/>
        </p:nvSpPr>
        <p:spPr bwMode="auto">
          <a:xfrm>
            <a:off x="1692275" y="3933825"/>
            <a:ext cx="62642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kern="1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Gracias y nos vemos pronto en ...</a:t>
            </a:r>
            <a:endParaRPr lang="fr-FR" sz="3200" kern="10">
              <a:ln w="3810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9336" name="WordArt 8"/>
          <p:cNvSpPr>
            <a:spLocks noChangeArrowheads="1" noChangeShapeType="1" noTextEdit="1"/>
          </p:cNvSpPr>
          <p:nvPr/>
        </p:nvSpPr>
        <p:spPr bwMode="auto">
          <a:xfrm>
            <a:off x="1835150" y="2708275"/>
            <a:ext cx="5759450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Thank you and see you in ...</a:t>
            </a:r>
            <a:endParaRPr lang="fr-FR" sz="3200" kern="10">
              <a:ln w="3810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9337" name="WordArt 9"/>
          <p:cNvSpPr>
            <a:spLocks noChangeArrowheads="1" noChangeShapeType="1" noTextEdit="1"/>
          </p:cNvSpPr>
          <p:nvPr/>
        </p:nvSpPr>
        <p:spPr bwMode="auto">
          <a:xfrm>
            <a:off x="1763713" y="5300663"/>
            <a:ext cx="56181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VILLE DU BOIS</a:t>
            </a:r>
          </a:p>
        </p:txBody>
      </p:sp>
      <p:sp>
        <p:nvSpPr>
          <p:cNvPr id="99338" name="WordArt 10"/>
          <p:cNvSpPr>
            <a:spLocks noChangeArrowheads="1" noChangeShapeType="1" noTextEdit="1"/>
          </p:cNvSpPr>
          <p:nvPr/>
        </p:nvSpPr>
        <p:spPr bwMode="auto">
          <a:xfrm>
            <a:off x="1979613" y="5805488"/>
            <a:ext cx="54483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 dirty="0" err="1" smtClean="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from</a:t>
            </a:r>
            <a:r>
              <a:rPr lang="fr-FR" sz="3200" kern="10" dirty="0" smtClean="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fr-FR" sz="3200" kern="10" dirty="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7 </a:t>
            </a:r>
            <a:r>
              <a:rPr lang="fr-FR" sz="3200" kern="10" dirty="0" smtClean="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to 11 </a:t>
            </a:r>
            <a:r>
              <a:rPr lang="fr-FR" sz="3200" kern="10" dirty="0" err="1" smtClean="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october</a:t>
            </a:r>
            <a:r>
              <a:rPr lang="fr-FR" sz="3200" kern="10" dirty="0" smtClean="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fr-FR" sz="3200" kern="10" dirty="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2010</a:t>
            </a: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  <p:bldP spid="99334" grpId="0" animBg="1"/>
      <p:bldP spid="99335" grpId="0" animBg="1"/>
      <p:bldP spid="993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957F-2B6C-4AE5-9459-88A926B818B9}" type="slidenum">
              <a:rPr lang="fr-FR"/>
              <a:pPr/>
              <a:t>31</a:t>
            </a:fld>
            <a:endParaRPr lang="fr-FR"/>
          </a:p>
        </p:txBody>
      </p:sp>
      <p:sp>
        <p:nvSpPr>
          <p:cNvPr id="65542" name="WordArt 6"/>
          <p:cNvSpPr>
            <a:spLocks noChangeArrowheads="1" noChangeShapeType="1" noTextEdit="1"/>
          </p:cNvSpPr>
          <p:nvPr/>
        </p:nvSpPr>
        <p:spPr bwMode="auto">
          <a:xfrm>
            <a:off x="3419475" y="3716338"/>
            <a:ext cx="23336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pperplate Gothic Bold"/>
              </a:rPr>
              <a:t>MERCI</a:t>
            </a:r>
          </a:p>
        </p:txBody>
      </p:sp>
      <p:sp>
        <p:nvSpPr>
          <p:cNvPr id="65543" name="WordArt 7"/>
          <p:cNvSpPr>
            <a:spLocks noChangeArrowheads="1" noChangeShapeType="1" noTextEdit="1"/>
          </p:cNvSpPr>
          <p:nvPr/>
        </p:nvSpPr>
        <p:spPr bwMode="auto">
          <a:xfrm>
            <a:off x="2843213" y="5445125"/>
            <a:ext cx="34623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pperplate Gothic Bold"/>
              </a:rPr>
              <a:t>THANK YOU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57224" y="1000108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English version: Romain Fosset and Pierre Bertin, </a:t>
            </a:r>
            <a:r>
              <a:rPr lang="fr-FR" dirty="0" err="1" smtClean="0"/>
              <a:t>students</a:t>
            </a:r>
            <a:r>
              <a:rPr lang="fr-FR" dirty="0" smtClean="0"/>
              <a:t> of ISC,  classes 3C/E</a:t>
            </a:r>
          </a:p>
          <a:p>
            <a:endParaRPr lang="fr-FR" dirty="0" smtClean="0"/>
          </a:p>
          <a:p>
            <a:r>
              <a:rPr lang="fr-FR" dirty="0" err="1" smtClean="0"/>
              <a:t>Pedagogical</a:t>
            </a:r>
            <a:r>
              <a:rPr lang="fr-FR" dirty="0" smtClean="0"/>
              <a:t> team: L. Martin, L. </a:t>
            </a:r>
            <a:r>
              <a:rPr lang="fr-FR" dirty="0" err="1" smtClean="0"/>
              <a:t>Villet</a:t>
            </a:r>
            <a:r>
              <a:rPr lang="fr-FR" dirty="0" smtClean="0"/>
              <a:t> and D. </a:t>
            </a:r>
            <a:r>
              <a:rPr lang="fr-FR" dirty="0" err="1" smtClean="0"/>
              <a:t>Lavollée</a:t>
            </a:r>
            <a:r>
              <a:rPr lang="fr-FR" dirty="0" smtClean="0"/>
              <a:t>, </a:t>
            </a:r>
            <a:r>
              <a:rPr lang="fr-FR" dirty="0" err="1" smtClean="0"/>
              <a:t>coordinator</a:t>
            </a:r>
            <a:endParaRPr lang="fr-FR" dirty="0"/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  <p:bldP spid="655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22CF-E091-4A90-BC24-B0E9F331E88A}" type="slidenum">
              <a:rPr lang="fr-FR"/>
              <a:pPr/>
              <a:t>4</a:t>
            </a:fld>
            <a:endParaRPr lang="fr-FR"/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2138" y="1412875"/>
            <a:ext cx="28940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059113" y="620713"/>
            <a:ext cx="3639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dirty="0" err="1" smtClean="0"/>
              <a:t>Welcome</a:t>
            </a:r>
            <a:r>
              <a:rPr lang="fr-FR" sz="3200" dirty="0" smtClean="0"/>
              <a:t> </a:t>
            </a:r>
            <a:r>
              <a:rPr lang="fr-FR" sz="3200" dirty="0" err="1" smtClean="0"/>
              <a:t>at</a:t>
            </a:r>
            <a:r>
              <a:rPr lang="fr-FR" sz="3200" dirty="0" smtClean="0"/>
              <a:t> </a:t>
            </a:r>
            <a:r>
              <a:rPr lang="fr-FR" sz="3200" dirty="0" err="1" smtClean="0"/>
              <a:t>school</a:t>
            </a:r>
            <a:endParaRPr lang="fr-FR" sz="3200" dirty="0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116013" y="2349500"/>
            <a:ext cx="71865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i="1" dirty="0" err="1"/>
              <a:t>Braunton</a:t>
            </a:r>
            <a:r>
              <a:rPr lang="fr-FR" i="1" dirty="0"/>
              <a:t> </a:t>
            </a:r>
            <a:r>
              <a:rPr lang="fr-FR" i="1" dirty="0" err="1"/>
              <a:t>School</a:t>
            </a:r>
            <a:r>
              <a:rPr lang="fr-FR" i="1" dirty="0"/>
              <a:t> and </a:t>
            </a:r>
            <a:r>
              <a:rPr lang="fr-FR" i="1" dirty="0" err="1"/>
              <a:t>Community</a:t>
            </a:r>
            <a:r>
              <a:rPr lang="fr-FR" i="1" dirty="0"/>
              <a:t> </a:t>
            </a:r>
            <a:r>
              <a:rPr lang="fr-FR" i="1" dirty="0" err="1"/>
              <a:t>College</a:t>
            </a:r>
            <a:r>
              <a:rPr lang="fr-FR" dirty="0"/>
              <a:t> </a:t>
            </a:r>
            <a:r>
              <a:rPr lang="fr-FR" dirty="0" err="1" smtClean="0"/>
              <a:t>counts</a:t>
            </a:r>
            <a:r>
              <a:rPr lang="fr-FR" dirty="0" smtClean="0"/>
              <a:t> 751 </a:t>
            </a:r>
            <a:r>
              <a:rPr lang="fr-FR" dirty="0" err="1" smtClean="0"/>
              <a:t>students</a:t>
            </a:r>
            <a:r>
              <a:rPr lang="fr-FR" dirty="0" smtClean="0"/>
              <a:t>, </a:t>
            </a:r>
            <a:r>
              <a:rPr lang="fr-FR" dirty="0" err="1" smtClean="0"/>
              <a:t>aged</a:t>
            </a:r>
            <a:endParaRPr lang="fr-FR" dirty="0"/>
          </a:p>
          <a:p>
            <a:r>
              <a:rPr lang="fr-FR" dirty="0"/>
              <a:t>11 </a:t>
            </a:r>
            <a:r>
              <a:rPr lang="fr-FR" dirty="0" smtClean="0"/>
              <a:t>to 16. 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specialized</a:t>
            </a:r>
            <a:r>
              <a:rPr lang="fr-FR" dirty="0" smtClean="0"/>
              <a:t> in </a:t>
            </a:r>
            <a:r>
              <a:rPr lang="fr-FR" dirty="0" err="1" smtClean="0"/>
              <a:t>mathematics</a:t>
            </a:r>
            <a:r>
              <a:rPr lang="fr-FR" dirty="0" smtClean="0"/>
              <a:t> and </a:t>
            </a:r>
            <a:r>
              <a:rPr lang="fr-FR" dirty="0" err="1" smtClean="0"/>
              <a:t>computing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 smtClean="0"/>
              <a:t>In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the </a:t>
            </a:r>
            <a:r>
              <a:rPr lang="fr-FR" dirty="0" err="1" smtClean="0"/>
              <a:t>creativity</a:t>
            </a:r>
            <a:r>
              <a:rPr lang="fr-FR" dirty="0" smtClean="0"/>
              <a:t> of the </a:t>
            </a:r>
            <a:r>
              <a:rPr lang="fr-FR" dirty="0" err="1" smtClean="0"/>
              <a:t>pupils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valued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6575" name="Picture 15" descr="BRAUNTON COLLEG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975" y="3644900"/>
            <a:ext cx="4757738" cy="24161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9F9C-3AD4-46D3-B103-DD2F6E793424}" type="slidenum">
              <a:rPr lang="fr-FR"/>
              <a:pPr/>
              <a:t>5</a:t>
            </a:fld>
            <a:endParaRPr lang="fr-FR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Programme of the </a:t>
            </a:r>
            <a:r>
              <a:rPr lang="fr-FR" sz="3200" dirty="0" err="1" smtClean="0"/>
              <a:t>European</a:t>
            </a:r>
            <a:r>
              <a:rPr lang="fr-FR" sz="3200" dirty="0" smtClean="0"/>
              <a:t> meeting</a:t>
            </a:r>
            <a:endParaRPr lang="fr-FR" sz="3200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85720" y="1700213"/>
            <a:ext cx="8572560" cy="29527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 sz="2400" dirty="0" err="1" smtClean="0"/>
              <a:t>Wednesday</a:t>
            </a:r>
            <a:r>
              <a:rPr lang="fr-FR" sz="2400" dirty="0" smtClean="0"/>
              <a:t>, </a:t>
            </a:r>
            <a:r>
              <a:rPr lang="fr-FR" sz="2400" dirty="0" err="1" smtClean="0"/>
              <a:t>June</a:t>
            </a:r>
            <a:r>
              <a:rPr lang="fr-FR" sz="2400" dirty="0" smtClean="0"/>
              <a:t> 9 th: </a:t>
            </a:r>
            <a:r>
              <a:rPr lang="fr-FR" sz="2400" dirty="0" err="1" smtClean="0"/>
              <a:t>arrival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delegations</a:t>
            </a:r>
            <a:r>
              <a:rPr lang="fr-FR" sz="2400" dirty="0" smtClean="0"/>
              <a:t> of </a:t>
            </a:r>
            <a:r>
              <a:rPr lang="fr-FR" sz="2400" dirty="0" err="1" smtClean="0"/>
              <a:t>Austria</a:t>
            </a:r>
            <a:r>
              <a:rPr lang="fr-FR" sz="2400" dirty="0" smtClean="0"/>
              <a:t>, Spain and France (</a:t>
            </a:r>
            <a:r>
              <a:rPr lang="fr-FR" sz="2400" dirty="0" err="1" smtClean="0"/>
              <a:t>Metropolitan</a:t>
            </a:r>
            <a:r>
              <a:rPr lang="fr-FR" sz="2400" dirty="0" smtClean="0"/>
              <a:t> and Martinique).</a:t>
            </a:r>
            <a:endParaRPr lang="fr-FR" sz="2400" dirty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fr-FR" sz="2400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 sz="2400" dirty="0" smtClean="0"/>
              <a:t>Thursday, </a:t>
            </a:r>
            <a:r>
              <a:rPr lang="fr-FR" sz="2400" dirty="0" err="1" smtClean="0"/>
              <a:t>June</a:t>
            </a:r>
            <a:r>
              <a:rPr lang="fr-FR" sz="2400" dirty="0" smtClean="0"/>
              <a:t> 10 th : surf </a:t>
            </a:r>
            <a:r>
              <a:rPr lang="fr-FR" sz="2400" dirty="0" err="1" smtClean="0"/>
              <a:t>lesson</a:t>
            </a:r>
            <a:r>
              <a:rPr lang="fr-FR" sz="2400" dirty="0" smtClean="0"/>
              <a:t> and </a:t>
            </a:r>
            <a:r>
              <a:rPr lang="fr-FR" sz="2400" dirty="0" err="1" smtClean="0"/>
              <a:t>visit</a:t>
            </a:r>
            <a:r>
              <a:rPr lang="fr-FR" sz="2400" dirty="0" smtClean="0"/>
              <a:t> of Exeter. </a:t>
            </a:r>
            <a:endParaRPr lang="fr-FR" sz="2400" dirty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fr-FR" sz="2400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 sz="2400" dirty="0" smtClean="0"/>
              <a:t>Friday, </a:t>
            </a:r>
            <a:r>
              <a:rPr lang="fr-FR" sz="2400" dirty="0" err="1" smtClean="0"/>
              <a:t>June</a:t>
            </a:r>
            <a:r>
              <a:rPr lang="fr-FR" sz="2400" dirty="0" smtClean="0"/>
              <a:t> 11 th: </a:t>
            </a:r>
            <a:r>
              <a:rPr lang="fr-FR" sz="2400" dirty="0" err="1" smtClean="0"/>
              <a:t>day</a:t>
            </a:r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r>
              <a:rPr lang="fr-FR" sz="2400" dirty="0" smtClean="0"/>
              <a:t> the </a:t>
            </a:r>
            <a:r>
              <a:rPr lang="fr-FR" sz="2400" dirty="0" err="1" smtClean="0"/>
              <a:t>partner</a:t>
            </a:r>
            <a:r>
              <a:rPr lang="fr-FR" sz="2400" dirty="0" smtClean="0"/>
              <a:t> </a:t>
            </a:r>
            <a:r>
              <a:rPr lang="fr-FR" sz="2400" dirty="0" err="1" smtClean="0"/>
              <a:t>school</a:t>
            </a:r>
            <a:r>
              <a:rPr lang="fr-FR" sz="2400" dirty="0" smtClean="0"/>
              <a:t> </a:t>
            </a:r>
            <a:r>
              <a:rPr lang="en-GB" sz="2400" i="1" dirty="0" err="1" smtClean="0"/>
              <a:t>Braunton</a:t>
            </a:r>
            <a:r>
              <a:rPr lang="en-GB" sz="2400" dirty="0" smtClean="0"/>
              <a:t> </a:t>
            </a:r>
            <a:r>
              <a:rPr lang="en-GB" sz="2400" i="1" dirty="0"/>
              <a:t>School and Community College</a:t>
            </a:r>
            <a:r>
              <a:rPr lang="fr-FR" sz="2400" dirty="0"/>
              <a:t> </a:t>
            </a:r>
            <a:r>
              <a:rPr lang="fr-FR" sz="2400" dirty="0" smtClean="0"/>
              <a:t>and boat tour.</a:t>
            </a:r>
            <a:endParaRPr lang="fr-FR" sz="2400" dirty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fr-FR" sz="2400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 sz="2400" dirty="0" smtClean="0"/>
              <a:t>Saturday, </a:t>
            </a:r>
            <a:r>
              <a:rPr lang="fr-FR" sz="2400" dirty="0" err="1" smtClean="0"/>
              <a:t>June</a:t>
            </a:r>
            <a:r>
              <a:rPr lang="fr-FR" sz="2400" dirty="0" smtClean="0"/>
              <a:t> 12 th: music festival in </a:t>
            </a:r>
            <a:r>
              <a:rPr lang="fr-FR" sz="2400" dirty="0" err="1"/>
              <a:t>Lynton</a:t>
            </a:r>
            <a:r>
              <a:rPr lang="fr-FR" sz="2400" dirty="0"/>
              <a:t> </a:t>
            </a:r>
            <a:r>
              <a:rPr lang="fr-FR" sz="2400" dirty="0" err="1"/>
              <a:t>Lynmouth</a:t>
            </a:r>
            <a:endParaRPr lang="fr-FR" sz="2400" dirty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fr-FR" sz="2400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 sz="2400" dirty="0" err="1" smtClean="0"/>
              <a:t>Sunday</a:t>
            </a:r>
            <a:r>
              <a:rPr lang="fr-FR" sz="2400" dirty="0" smtClean="0"/>
              <a:t>, </a:t>
            </a:r>
            <a:r>
              <a:rPr lang="fr-FR" sz="2400" dirty="0" err="1" smtClean="0"/>
              <a:t>June</a:t>
            </a:r>
            <a:r>
              <a:rPr lang="fr-FR" sz="2400" dirty="0" smtClean="0"/>
              <a:t> 13 th: </a:t>
            </a:r>
            <a:r>
              <a:rPr lang="fr-FR" sz="2400" dirty="0" err="1" smtClean="0"/>
              <a:t>departure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Europan</a:t>
            </a:r>
            <a:r>
              <a:rPr lang="fr-FR" sz="2400" dirty="0" smtClean="0"/>
              <a:t> </a:t>
            </a:r>
            <a:r>
              <a:rPr lang="fr-FR" sz="2400" dirty="0" err="1" smtClean="0"/>
              <a:t>delegations</a:t>
            </a:r>
            <a:endParaRPr lang="fr-FR" sz="2400" dirty="0"/>
          </a:p>
        </p:txBody>
      </p:sp>
    </p:spTree>
  </p:cSld>
  <p:clrMapOvr>
    <a:masterClrMapping/>
  </p:clrMapOvr>
  <p:transition spd="med" advTm="4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6740-B477-48B2-B9D8-394CF137B4E8}" type="slidenum">
              <a:rPr lang="fr-FR"/>
              <a:pPr/>
              <a:t>6</a:t>
            </a:fld>
            <a:endParaRPr lang="fr-FR"/>
          </a:p>
        </p:txBody>
      </p:sp>
      <p:pic>
        <p:nvPicPr>
          <p:cNvPr id="79879" name="Picture 7" descr="BRAUNT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47813" y="1844675"/>
            <a:ext cx="6034087" cy="4525963"/>
          </a:xfrm>
          <a:noFill/>
          <a:ln/>
        </p:spPr>
      </p:pic>
      <p:sp>
        <p:nvSpPr>
          <p:cNvPr id="79881" name="WordArt 9" descr="BRAUNTON"/>
          <p:cNvSpPr>
            <a:spLocks noChangeArrowheads="1" noChangeShapeType="1" noTextEdit="1"/>
          </p:cNvSpPr>
          <p:nvPr/>
        </p:nvSpPr>
        <p:spPr bwMode="auto">
          <a:xfrm>
            <a:off x="1619250" y="620713"/>
            <a:ext cx="5905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Wednesday</a:t>
            </a:r>
            <a:r>
              <a:rPr lang="fr-FR" sz="32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, </a:t>
            </a:r>
            <a:r>
              <a:rPr lang="fr-FR" sz="32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june</a:t>
            </a:r>
            <a:r>
              <a:rPr lang="fr-FR" sz="32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 9 th </a:t>
            </a:r>
            <a:endParaRPr lang="fr-FR" sz="32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Copperplate Gothic Bold"/>
            </a:endParaRP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51E7-DF2E-41A5-AE76-113BA5DBC9DE}" type="slidenum">
              <a:rPr lang="fr-FR"/>
              <a:pPr/>
              <a:t>7</a:t>
            </a:fld>
            <a:endParaRPr lang="fr-FR"/>
          </a:p>
        </p:txBody>
      </p:sp>
      <p:pic>
        <p:nvPicPr>
          <p:cNvPr id="30730" name="Picture 10" descr="TOUTES PHOTOS 119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219700" y="908050"/>
            <a:ext cx="2914650" cy="2185988"/>
          </a:xfrm>
          <a:noFill/>
          <a:ln/>
        </p:spPr>
      </p:pic>
      <p:grpSp>
        <p:nvGrpSpPr>
          <p:cNvPr id="30736" name="Group 16"/>
          <p:cNvGrpSpPr>
            <a:grpSpLocks/>
          </p:cNvGrpSpPr>
          <p:nvPr/>
        </p:nvGrpSpPr>
        <p:grpSpPr bwMode="auto">
          <a:xfrm>
            <a:off x="179388" y="3500438"/>
            <a:ext cx="8677275" cy="2187575"/>
            <a:chOff x="113" y="2341"/>
            <a:chExt cx="5466" cy="1378"/>
          </a:xfrm>
        </p:grpSpPr>
        <p:pic>
          <p:nvPicPr>
            <p:cNvPr id="30731" name="Picture 11" descr="TOUTES PHOTOS 1200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13" y="2341"/>
              <a:ext cx="1837" cy="13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732" name="Picture 12" descr="TOUTES PHOTOS 1199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969" y="2341"/>
              <a:ext cx="1610" cy="13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734" name="Picture 14" descr="TOUTES PHOTOS 120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109" y="2341"/>
              <a:ext cx="1724" cy="1377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0735" name="Picture 15" descr="TOUTES PHOTOS 120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42988" y="981075"/>
            <a:ext cx="2808287" cy="2106613"/>
          </a:xfrm>
          <a:prstGeom prst="rect">
            <a:avLst/>
          </a:prstGeom>
          <a:noFill/>
        </p:spPr>
      </p:pic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0" y="587692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Roissy-Charles </a:t>
            </a:r>
            <a:r>
              <a:rPr lang="fr-FR" dirty="0"/>
              <a:t>de </a:t>
            </a:r>
            <a:r>
              <a:rPr lang="fr-FR" dirty="0" smtClean="0"/>
              <a:t>Gaulle </a:t>
            </a:r>
            <a:r>
              <a:rPr lang="fr-FR" dirty="0" err="1" smtClean="0"/>
              <a:t>Airport</a:t>
            </a:r>
            <a:r>
              <a:rPr lang="fr-FR" dirty="0" smtClean="0"/>
              <a:t> : </a:t>
            </a:r>
            <a:r>
              <a:rPr lang="fr-FR" dirty="0" err="1" smtClean="0"/>
              <a:t>departure</a:t>
            </a:r>
            <a:r>
              <a:rPr lang="fr-FR" dirty="0" smtClean="0"/>
              <a:t> of the French </a:t>
            </a:r>
            <a:r>
              <a:rPr lang="fr-FR" dirty="0" err="1" smtClean="0"/>
              <a:t>delegation</a:t>
            </a:r>
            <a:r>
              <a:rPr lang="fr-FR" dirty="0" smtClean="0"/>
              <a:t>. </a:t>
            </a:r>
          </a:p>
          <a:p>
            <a:pPr algn="ctr"/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very</a:t>
            </a:r>
            <a:r>
              <a:rPr lang="fr-FR" dirty="0" smtClean="0"/>
              <a:t> happy!!!</a:t>
            </a:r>
            <a:endParaRPr lang="fr-FR" dirty="0"/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B760-C46B-492F-A5ED-FFD90C12582D}" type="slidenum">
              <a:rPr lang="fr-FR"/>
              <a:pPr/>
              <a:t>8</a:t>
            </a:fld>
            <a:endParaRPr lang="fr-FR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fr-FR" sz="2400" dirty="0" err="1" smtClean="0"/>
              <a:t>From</a:t>
            </a:r>
            <a:r>
              <a:rPr lang="fr-FR" sz="2400" dirty="0" smtClean="0"/>
              <a:t> home to </a:t>
            </a:r>
            <a:r>
              <a:rPr lang="fr-FR" sz="2400" dirty="0" err="1" smtClean="0"/>
              <a:t>school</a:t>
            </a:r>
            <a:endParaRPr lang="fr-FR" sz="2400" dirty="0"/>
          </a:p>
        </p:txBody>
      </p:sp>
      <p:pic>
        <p:nvPicPr>
          <p:cNvPr id="22535" name="Picture 7" descr="TOUTES PHOTOS 12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19175" y="1600200"/>
            <a:ext cx="2914650" cy="2185988"/>
          </a:xfrm>
          <a:noFill/>
          <a:ln/>
        </p:spPr>
      </p:pic>
      <p:pic>
        <p:nvPicPr>
          <p:cNvPr id="22536" name="Picture 8" descr="TOUTES PHOTOS 12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05413" y="1628775"/>
            <a:ext cx="2914650" cy="2185988"/>
          </a:xfrm>
          <a:noFill/>
          <a:ln/>
        </p:spPr>
      </p:pic>
      <p:pic>
        <p:nvPicPr>
          <p:cNvPr id="22537" name="Picture 9" descr="TOUTES PHOTOS 12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017588" y="3938588"/>
            <a:ext cx="2916237" cy="2187575"/>
          </a:xfrm>
          <a:noFill/>
          <a:ln/>
        </p:spPr>
      </p:pic>
      <p:pic>
        <p:nvPicPr>
          <p:cNvPr id="22538" name="Picture 10" descr="TOUTES PHOTOS 12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  <a:ln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3D70-A8BF-41A2-B148-B7DFA5886143}" type="slidenum">
              <a:rPr lang="fr-FR"/>
              <a:pPr/>
              <a:t>9</a:t>
            </a:fld>
            <a:endParaRPr lang="fr-FR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/>
              <a:t>Arrival</a:t>
            </a:r>
            <a:r>
              <a:rPr lang="fr-FR" sz="2400" dirty="0" smtClean="0"/>
              <a:t> to </a:t>
            </a:r>
            <a:r>
              <a:rPr lang="fr-FR" sz="2400" dirty="0" err="1" smtClean="0"/>
              <a:t>Ilfracombe</a:t>
            </a:r>
            <a:r>
              <a:rPr lang="fr-FR" sz="2400" dirty="0"/>
              <a:t>, </a:t>
            </a:r>
            <a:r>
              <a:rPr lang="fr-FR" sz="2400" dirty="0" smtClean="0"/>
              <a:t>the place of </a:t>
            </a:r>
            <a:r>
              <a:rPr lang="fr-FR" sz="2400" dirty="0" err="1" smtClean="0"/>
              <a:t>our</a:t>
            </a:r>
            <a:r>
              <a:rPr lang="fr-FR" sz="2400" dirty="0" smtClean="0"/>
              <a:t> accommodations</a:t>
            </a:r>
            <a:endParaRPr lang="fr-FR" sz="2400" dirty="0"/>
          </a:p>
        </p:txBody>
      </p:sp>
      <p:pic>
        <p:nvPicPr>
          <p:cNvPr id="18438" name="Picture 6" descr="TOUTES PHOTOS 12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388" y="1773238"/>
            <a:ext cx="5075237" cy="3805237"/>
          </a:xfrm>
          <a:noFill/>
          <a:ln/>
        </p:spPr>
      </p:pic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5435600" y="1268413"/>
            <a:ext cx="3435350" cy="5257800"/>
            <a:chOff x="3424" y="799"/>
            <a:chExt cx="2164" cy="3312"/>
          </a:xfrm>
        </p:grpSpPr>
        <p:pic>
          <p:nvPicPr>
            <p:cNvPr id="18440" name="Picture 8" descr="TOUTES PHOTOS 1218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560" y="799"/>
              <a:ext cx="1837" cy="13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443" name="Picture 11" descr="TOUTES PHOTOS 1219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833" y="2523"/>
              <a:ext cx="1377" cy="158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3424" y="2205"/>
              <a:ext cx="216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dirty="0" smtClean="0"/>
                <a:t>Meeting </a:t>
              </a:r>
              <a:r>
                <a:rPr lang="fr-FR" dirty="0" err="1" smtClean="0"/>
                <a:t>with</a:t>
              </a:r>
              <a:r>
                <a:rPr lang="fr-FR" dirty="0" smtClean="0"/>
                <a:t> the </a:t>
              </a:r>
              <a:r>
                <a:rPr lang="fr-FR" dirty="0" err="1" smtClean="0"/>
                <a:t>delegation</a:t>
              </a:r>
              <a:r>
                <a:rPr lang="fr-FR" dirty="0" smtClean="0"/>
                <a:t> of the Martinique</a:t>
              </a:r>
              <a:endParaRPr lang="fr-FR" dirty="0"/>
            </a:p>
          </p:txBody>
        </p:sp>
      </p:grp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556</Words>
  <Application>Microsoft Office PowerPoint</Application>
  <PresentationFormat>Affichage à l'écran (4:3)</PresentationFormat>
  <Paragraphs>118</Paragraphs>
  <Slides>31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Modèle par défaut</vt:lpstr>
      <vt:lpstr>Braunton  </vt:lpstr>
      <vt:lpstr>The project and its partners</vt:lpstr>
      <vt:lpstr>Diapositive 3</vt:lpstr>
      <vt:lpstr>Diapositive 4</vt:lpstr>
      <vt:lpstr>Programme of the European meeting</vt:lpstr>
      <vt:lpstr>Diapositive 6</vt:lpstr>
      <vt:lpstr>Diapositive 7</vt:lpstr>
      <vt:lpstr>From home to school</vt:lpstr>
      <vt:lpstr>Arrival to Ilfracombe, the place of our accommodations</vt:lpstr>
      <vt:lpstr>Diapositive 10</vt:lpstr>
      <vt:lpstr>Diapositive 11</vt:lpstr>
      <vt:lpstr> European surf lesson…</vt:lpstr>
      <vt:lpstr>The surf lesson : great!!!</vt:lpstr>
      <vt:lpstr>Diapositive 14</vt:lpstr>
      <vt:lpstr>Visit of Exeter</vt:lpstr>
      <vt:lpstr>Diapositive 16</vt:lpstr>
      <vt:lpstr>Diapositive 17</vt:lpstr>
      <vt:lpstr>Diapositive 18</vt:lpstr>
      <vt:lpstr>«Art morning» for all the students</vt:lpstr>
      <vt:lpstr>Emies and Emmelines presentation to English students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Company> COMPTABILITE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CATHERINE</dc:creator>
  <cp:lastModifiedBy>TECHNICIEN INFO</cp:lastModifiedBy>
  <cp:revision>102</cp:revision>
  <dcterms:created xsi:type="dcterms:W3CDTF">2010-06-25T10:50:39Z</dcterms:created>
  <dcterms:modified xsi:type="dcterms:W3CDTF">2011-09-28T12:20:25Z</dcterms:modified>
</cp:coreProperties>
</file>