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C19E4-4EAD-41EF-950C-8B155FF3C33B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7AB28-AEFA-4019-8969-8F5197DE38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60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7AB28-AEFA-4019-8969-8F5197DE38D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42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E2D9A8-233D-4D06-8A70-93854823E3FB}" type="datetimeFigureOut">
              <a:rPr lang="fr-FR" smtClean="0"/>
              <a:t>17/02/2013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7663AB-8F55-44FC-9F38-C38163CDEADB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772400" cy="1296144"/>
          </a:xfrm>
        </p:spPr>
        <p:txBody>
          <a:bodyPr>
            <a:noAutofit/>
          </a:bodyPr>
          <a:lstStyle/>
          <a:p>
            <a:r>
              <a:rPr lang="fr-FR" sz="8000" dirty="0" smtClean="0">
                <a:solidFill>
                  <a:schemeClr val="tx1"/>
                </a:solidFill>
                <a:latin typeface="Calibri" pitchFamily="34" charset="0"/>
              </a:rPr>
              <a:t>Ayo </a:t>
            </a:r>
            <a:r>
              <a:rPr lang="de-DE" sz="8000" dirty="0" smtClean="0">
                <a:solidFill>
                  <a:schemeClr val="tx1"/>
                </a:solidFill>
                <a:latin typeface="Calibri" pitchFamily="34" charset="0"/>
              </a:rPr>
              <a:t>und</a:t>
            </a:r>
            <a:r>
              <a:rPr lang="fr-FR" sz="8000" dirty="0" smtClean="0">
                <a:solidFill>
                  <a:schemeClr val="tx1"/>
                </a:solidFill>
                <a:latin typeface="Calibri" pitchFamily="34" charset="0"/>
              </a:rPr>
              <a:t> Mousse T</a:t>
            </a:r>
            <a:endParaRPr lang="fr-FR" sz="80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60" y="2758802"/>
            <a:ext cx="2857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44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272926" cy="85496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tx1"/>
                </a:solidFill>
                <a:latin typeface="Calibri" pitchFamily="34" charset="0"/>
              </a:rPr>
              <a:t>AYO </a:t>
            </a:r>
            <a:r>
              <a:rPr lang="fr-FR" sz="2400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de-DE" sz="2400" dirty="0">
                <a:solidFill>
                  <a:schemeClr val="tx1"/>
                </a:solidFill>
                <a:latin typeface="Calibri" pitchFamily="34" charset="0"/>
              </a:rPr>
              <a:t>bürgerlicher Name </a:t>
            </a:r>
            <a:r>
              <a:rPr lang="de-DE" sz="2400" i="1" dirty="0">
                <a:solidFill>
                  <a:schemeClr val="tx1"/>
                </a:solidFill>
                <a:latin typeface="Calibri" pitchFamily="34" charset="0"/>
              </a:rPr>
              <a:t>Joy Olasunmibo </a:t>
            </a:r>
            <a:r>
              <a:rPr lang="de-DE" sz="2400" i="1" dirty="0" smtClean="0">
                <a:solidFill>
                  <a:schemeClr val="tx1"/>
                </a:solidFill>
                <a:latin typeface="Calibri" pitchFamily="34" charset="0"/>
              </a:rPr>
              <a:t>Ogunmakin)</a:t>
            </a:r>
            <a:endParaRPr lang="fr-FR" sz="4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132856"/>
            <a:ext cx="7200916" cy="4032448"/>
          </a:xfrm>
        </p:spPr>
        <p:txBody>
          <a:bodyPr>
            <a:noAutofit/>
          </a:bodyPr>
          <a:lstStyle/>
          <a:p>
            <a:r>
              <a:rPr lang="fr-FR" sz="2000" dirty="0" err="1" smtClean="0">
                <a:solidFill>
                  <a:schemeClr val="tx1"/>
                </a:solidFill>
                <a:latin typeface="Calibri" pitchFamily="34" charset="0"/>
              </a:rPr>
              <a:t>Ayo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14.September 1980 in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Köln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geboren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ist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 deutsche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Sängerin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 des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englischen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Ausdrucks</a:t>
            </a:r>
            <a:r>
              <a:rPr lang="fr-FR" sz="2000" dirty="0" smtClean="0">
                <a:solidFill>
                  <a:schemeClr val="tx1"/>
                </a:solidFill>
                <a:latin typeface="Calibri" pitchFamily="34" charset="0"/>
              </a:rPr>
              <a:t>. Seinen Künstlernamen « Ayo » bedeute « Freude » in Yoruba. Sie spricht flie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ßend im französischen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68580" indent="0">
              <a:buNone/>
            </a:pPr>
            <a:endParaRPr lang="de-DE" sz="6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Ihr Genres sind Soul, Folk und Reggae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68580" indent="0">
              <a:buNone/>
            </a:pPr>
            <a:endParaRPr lang="de-DE" sz="5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Sein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Vater war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Nigerianischen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und seine Mutter war Rumänisch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68580" indent="0">
              <a:buNone/>
            </a:pPr>
            <a:endParaRPr lang="de-DE" sz="6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Sie liebte in New York, Paris, Brüggen und wieder Paris in 2011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68580" indent="0">
              <a:buNone/>
            </a:pPr>
            <a:endParaRPr lang="de-DE" sz="6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Sie hat einen Sohn, Nil, geboren im Jahr 2005 von seiner Gewerkschaft mit der deutsche Reggae-Sänger Patrice Bart-Williams.</a:t>
            </a:r>
          </a:p>
          <a:p>
            <a:pPr marL="6858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43647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12776"/>
            <a:ext cx="7344816" cy="1584176"/>
          </a:xfrm>
        </p:spPr>
        <p:txBody>
          <a:bodyPr>
            <a:noAutofit/>
          </a:bodyPr>
          <a:lstStyle/>
          <a:p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Seine anderen Albums sind "Joyful" (2006), "Gravity At Last" (2008) und "Billie-Eve" (2011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).</a:t>
            </a:r>
          </a:p>
          <a:p>
            <a:pPr marL="68580" indent="0">
              <a:buNone/>
            </a:pPr>
            <a:endParaRPr lang="de-DE" sz="6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"</a:t>
            </a:r>
            <a:r>
              <a:rPr lang="de-DE" sz="800" dirty="0" smtClean="0">
                <a:latin typeface="Calibri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Billie-Eve</a:t>
            </a:r>
            <a:r>
              <a:rPr lang="de-DE" sz="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"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ist ein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"</a:t>
            </a:r>
            <a:r>
              <a:rPr lang="de-DE" sz="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Wortspiel</a:t>
            </a:r>
            <a:r>
              <a:rPr lang="de-DE" sz="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"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zwischen den Namen seiner Tochter und das Wort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"</a:t>
            </a:r>
            <a:r>
              <a:rPr lang="de-DE" sz="8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Calibri" pitchFamily="34" charset="0"/>
              </a:rPr>
              <a:t>believe</a:t>
            </a:r>
            <a:r>
              <a:rPr lang="de-DE" sz="8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".</a:t>
            </a:r>
            <a:endParaRPr lang="de-DE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68580" indent="0">
              <a:buNone/>
            </a:pPr>
            <a:endParaRPr lang="de-DE" dirty="0"/>
          </a:p>
          <a:p>
            <a:pPr marL="68580" indent="0">
              <a:buNone/>
            </a:pPr>
            <a:endParaRPr lang="fr-FR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35796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85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7656" y="1027664"/>
            <a:ext cx="7024744" cy="1143000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chemeClr val="tx1"/>
                </a:solidFill>
                <a:latin typeface="Calibri" pitchFamily="34" charset="0"/>
              </a:rPr>
              <a:t>Mousse T </a:t>
            </a:r>
            <a:r>
              <a:rPr lang="fr-FR" sz="2400" i="1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fr-FR" sz="2400" i="1" dirty="0">
                <a:solidFill>
                  <a:schemeClr val="tx1"/>
                </a:solidFill>
                <a:latin typeface="Calibri" pitchFamily="34" charset="0"/>
              </a:rPr>
              <a:t>Mustafa </a:t>
            </a:r>
            <a:r>
              <a:rPr lang="fr-FR" sz="2400" i="1" dirty="0" smtClean="0">
                <a:solidFill>
                  <a:schemeClr val="tx1"/>
                </a:solidFill>
                <a:latin typeface="Calibri" pitchFamily="34" charset="0"/>
              </a:rPr>
              <a:t>Gündogdu)</a:t>
            </a:r>
            <a:endParaRPr lang="fr-FR" sz="24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2996952"/>
            <a:ext cx="6777317" cy="2736304"/>
          </a:xfrm>
        </p:spPr>
        <p:txBody>
          <a:bodyPr>
            <a:norm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Mousse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T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ist ein Musikproduzent. Es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ist Deutsch-Türkischer.</a:t>
            </a:r>
            <a:endParaRPr lang="de-DE" sz="20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Er in 2. Oktober 1966 in Hagen geboren.</a:t>
            </a:r>
          </a:p>
          <a:p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Er ist der Sohn eines türkischen Arztes.</a:t>
            </a:r>
          </a:p>
          <a:p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Seine Musik Stil ist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POP, JAZZ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und 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SOUL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Mousse T </a:t>
            </a:r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entdeckt ihr Talent am Klavier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r>
              <a:rPr lang="de-DE" sz="2000" dirty="0">
                <a:solidFill>
                  <a:schemeClr val="tx1"/>
                </a:solidFill>
                <a:latin typeface="Calibri" pitchFamily="34" charset="0"/>
              </a:rPr>
              <a:t>Jetzt ist es eher DJ</a:t>
            </a:r>
            <a:r>
              <a:rPr lang="de-DE" sz="20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de-DE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5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/>
          <p:cNvSpPr txBox="1">
            <a:spLocks/>
          </p:cNvSpPr>
          <p:nvPr/>
        </p:nvSpPr>
        <p:spPr>
          <a:xfrm>
            <a:off x="1107051" y="332656"/>
            <a:ext cx="6777317" cy="6264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1998 − Horny (Single)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2000 − Sex Bomb, mit Tom Jones (Single)</a:t>
            </a:r>
          </a:p>
          <a:p>
            <a:pPr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2002 − 	Fire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Gourmet de Funk (Album)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Let's Go to Bed, mit No Angels, (Single)</a:t>
            </a:r>
          </a:p>
          <a:p>
            <a:pPr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2004 −	Is it 'cos I'm cool, mit Emma Lanford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Pop Muzak, mit Andrew Roachford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Wow, mit Emma Lanford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All Nite Madness (Album)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2005 − Right About Now, mit Emma Lanford, (Single)</a:t>
            </a:r>
          </a:p>
          <a:p>
            <a:pPr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2006 −	Horny As a Dandy, versus The Dandy Warhols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Start the Fire - Radio Mix, Tarkan (Single)</a:t>
            </a:r>
          </a:p>
          <a:p>
            <a:pPr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2007 −	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Pornorama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(Soundtrack)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Zeit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ist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reif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, mit Yvonne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Catterfeld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(Single)</a:t>
            </a:r>
          </a:p>
          <a:p>
            <a:pPr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2008 −	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Frauen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sind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neuen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Männer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, mit 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Prinzen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neuen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Männer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, mit 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Prinzen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(Album)</a:t>
            </a:r>
          </a:p>
          <a:p>
            <a:pPr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2009 −	Be cool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speak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Deutsch, mit 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Prinzen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neuen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Männer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Premium-Edition, mit Die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Prinzen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(Album)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All Night Long (D.I.S.C.O), mit Suzie (Single)</a:t>
            </a:r>
          </a:p>
          <a:p>
            <a:pPr marL="68580" indent="0">
              <a:buNone/>
              <a:tabLst>
                <a:tab pos="985838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	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Everybody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/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Big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Brother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Staffel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9 (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Titelsong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2012 − Mann tut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was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</a:rPr>
              <a:t>mann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</a:rPr>
              <a:t> kann (Soundtrack)</a:t>
            </a:r>
          </a:p>
        </p:txBody>
      </p:sp>
    </p:spTree>
    <p:extLst>
      <p:ext uri="{BB962C8B-B14F-4D97-AF65-F5344CB8AC3E}">
        <p14:creationId xmlns:p14="http://schemas.microsoft.com/office/powerpoint/2010/main" val="17693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155</TotalTime>
  <Words>152</Words>
  <Application>Microsoft Office PowerPoint</Application>
  <PresentationFormat>Affichage à l'écran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Austin</vt:lpstr>
      <vt:lpstr>Ayo und Mousse T</vt:lpstr>
      <vt:lpstr>AYO (bürgerlicher Name Joy Olasunmibo Ogunmakin)</vt:lpstr>
      <vt:lpstr>Présentation PowerPoint</vt:lpstr>
      <vt:lpstr>Mousse T (Mustafa Gündogdu)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Ayo und Mousse T</dc:title>
  <dc:creator>Agnès</dc:creator>
  <cp:lastModifiedBy>Agnès</cp:lastModifiedBy>
  <cp:revision>15</cp:revision>
  <cp:lastPrinted>2013-02-17T13:50:10Z</cp:lastPrinted>
  <dcterms:created xsi:type="dcterms:W3CDTF">2013-02-07T16:15:46Z</dcterms:created>
  <dcterms:modified xsi:type="dcterms:W3CDTF">2013-02-17T13:52:53Z</dcterms:modified>
</cp:coreProperties>
</file>