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9" r:id="rId5"/>
    <p:sldId id="258" r:id="rId6"/>
    <p:sldId id="262" r:id="rId7"/>
    <p:sldId id="260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66F0-D631-489A-B479-9704DAF220B3}" type="datetimeFigureOut">
              <a:rPr lang="fr-FR" smtClean="0"/>
              <a:pPr/>
              <a:t>20/02/2013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1A53-5A88-457F-9C7C-6D96F2DCCB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66F0-D631-489A-B479-9704DAF220B3}" type="datetimeFigureOut">
              <a:rPr lang="fr-FR" smtClean="0"/>
              <a:pPr/>
              <a:t>20/02/2013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1A53-5A88-457F-9C7C-6D96F2DCCB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66F0-D631-489A-B479-9704DAF220B3}" type="datetimeFigureOut">
              <a:rPr lang="fr-FR" smtClean="0"/>
              <a:pPr/>
              <a:t>20/02/2013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1A53-5A88-457F-9C7C-6D96F2DCCB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66F0-D631-489A-B479-9704DAF220B3}" type="datetimeFigureOut">
              <a:rPr lang="fr-FR" smtClean="0"/>
              <a:pPr/>
              <a:t>20/02/2013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1A53-5A88-457F-9C7C-6D96F2DCCB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66F0-D631-489A-B479-9704DAF220B3}" type="datetimeFigureOut">
              <a:rPr lang="fr-FR" smtClean="0"/>
              <a:pPr/>
              <a:t>20/02/2013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1A53-5A88-457F-9C7C-6D96F2DCCB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66F0-D631-489A-B479-9704DAF220B3}" type="datetimeFigureOut">
              <a:rPr lang="fr-FR" smtClean="0"/>
              <a:pPr/>
              <a:t>20/02/2013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1A53-5A88-457F-9C7C-6D96F2DCCB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66F0-D631-489A-B479-9704DAF220B3}" type="datetimeFigureOut">
              <a:rPr lang="fr-FR" smtClean="0"/>
              <a:pPr/>
              <a:t>20/02/2013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1A53-5A88-457F-9C7C-6D96F2DCCB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66F0-D631-489A-B479-9704DAF220B3}" type="datetimeFigureOut">
              <a:rPr lang="fr-FR" smtClean="0"/>
              <a:pPr/>
              <a:t>20/02/2013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1A53-5A88-457F-9C7C-6D96F2DCCB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66F0-D631-489A-B479-9704DAF220B3}" type="datetimeFigureOut">
              <a:rPr lang="fr-FR" smtClean="0"/>
              <a:pPr/>
              <a:t>20/02/2013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1A53-5A88-457F-9C7C-6D96F2DCCB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66F0-D631-489A-B479-9704DAF220B3}" type="datetimeFigureOut">
              <a:rPr lang="fr-FR" smtClean="0"/>
              <a:pPr/>
              <a:t>20/02/2013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1A53-5A88-457F-9C7C-6D96F2DCCB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66F0-D631-489A-B479-9704DAF220B3}" type="datetimeFigureOut">
              <a:rPr lang="fr-FR" smtClean="0"/>
              <a:pPr/>
              <a:t>20/02/2013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1A53-5A88-457F-9C7C-6D96F2DCCB69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166F0-D631-489A-B479-9704DAF220B3}" type="datetimeFigureOut">
              <a:rPr lang="fr-FR" smtClean="0"/>
              <a:pPr/>
              <a:t>20/02/2013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01A53-5A88-457F-9C7C-6D96F2DCCB6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707821"/>
          </a:xfrm>
        </p:spPr>
        <p:txBody>
          <a:bodyPr>
            <a:normAutofit/>
          </a:bodyPr>
          <a:lstStyle/>
          <a:p>
            <a:pPr algn="ctr"/>
            <a:r>
              <a:rPr lang="fr-F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ien Encounters" pitchFamily="2" charset="0"/>
              </a:rPr>
              <a:t>Ausgesetz</a:t>
            </a:r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ien Encounters" pitchFamily="2" charset="0"/>
              </a:rPr>
              <a:t>    </a:t>
            </a:r>
            <a:r>
              <a:rPr lang="fr-F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ien Encounters" pitchFamily="2" charset="0"/>
              </a:rPr>
              <a:t>auf</a:t>
            </a:r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ien Encounters" pitchFamily="2" charset="0"/>
              </a:rPr>
              <a:t>    </a:t>
            </a:r>
            <a:r>
              <a:rPr lang="fr-F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ien Encounters" pitchFamily="2" charset="0"/>
              </a:rPr>
              <a:t>deutschen</a:t>
            </a:r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ien Encounters" pitchFamily="2" charset="0"/>
              </a:rPr>
              <a:t> </a:t>
            </a:r>
            <a:r>
              <a:rPr lang="de-D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ien Encounters" pitchFamily="2" charset="0"/>
              </a:rPr>
              <a:t>KUnstler</a:t>
            </a:r>
            <a:r>
              <a:rPr lang="de-D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ien Encounters" pitchFamily="2" charset="0"/>
              </a:rPr>
              <a:t>    einwanderten   aus    der   </a:t>
            </a:r>
            <a:r>
              <a:rPr lang="de-D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ien Encounters" pitchFamily="2" charset="0"/>
              </a:rPr>
              <a:t>TUrkei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lien Encounters" pitchFamily="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flipH="1">
            <a:off x="683568" y="5937944"/>
            <a:ext cx="2736304" cy="672480"/>
          </a:xfrm>
        </p:spPr>
        <p:txBody>
          <a:bodyPr>
            <a:noAutofit/>
          </a:bodyPr>
          <a:lstStyle/>
          <a:p>
            <a:r>
              <a:rPr lang="fr-FR" sz="2800" dirty="0" err="1" smtClean="0"/>
              <a:t>Yimalz</a:t>
            </a:r>
            <a:r>
              <a:rPr lang="fr-FR" sz="2800" dirty="0" smtClean="0"/>
              <a:t> </a:t>
            </a:r>
            <a:r>
              <a:rPr lang="fr-FR" sz="2800" dirty="0" err="1" smtClean="0"/>
              <a:t>Arslan</a:t>
            </a:r>
            <a:endParaRPr lang="fr-F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039581"/>
            <a:ext cx="2592288" cy="259228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Sous-titre 2"/>
          <p:cNvSpPr txBox="1">
            <a:spLocks/>
          </p:cNvSpPr>
          <p:nvPr/>
        </p:nvSpPr>
        <p:spPr>
          <a:xfrm flipH="1">
            <a:off x="4946433" y="5949280"/>
            <a:ext cx="3672408" cy="6724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err="1" smtClean="0"/>
              <a:t>Yasemin</a:t>
            </a:r>
            <a:r>
              <a:rPr lang="fr-FR" sz="2800" dirty="0" smtClean="0"/>
              <a:t> </a:t>
            </a:r>
            <a:r>
              <a:rPr lang="fr-FR" sz="2800" dirty="0" err="1" smtClean="0"/>
              <a:t>Samdereli</a:t>
            </a:r>
            <a:r>
              <a:rPr lang="fr-FR" sz="2800" dirty="0" smtClean="0"/>
              <a:t> </a:t>
            </a:r>
            <a:endParaRPr lang="fr-FR" sz="2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966627"/>
            <a:ext cx="2405050" cy="273819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8052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27811"/>
            <a:ext cx="5184575" cy="504055"/>
          </a:xfrm>
        </p:spPr>
        <p:txBody>
          <a:bodyPr/>
          <a:lstStyle/>
          <a:p>
            <a:pPr algn="ctr"/>
            <a:r>
              <a:rPr lang="fr-FR" sz="4000" u="sng" dirty="0" err="1" smtClean="0">
                <a:latin typeface="Alien Encounters" pitchFamily="2" charset="0"/>
              </a:rPr>
              <a:t>Yimalz</a:t>
            </a:r>
            <a:r>
              <a:rPr lang="fr-FR" sz="4000" u="sng" dirty="0" smtClean="0">
                <a:latin typeface="Alien Encounters" pitchFamily="2" charset="0"/>
              </a:rPr>
              <a:t>   </a:t>
            </a:r>
            <a:r>
              <a:rPr lang="fr-FR" sz="4000" u="sng" dirty="0" err="1" smtClean="0">
                <a:latin typeface="Alien Encounters" pitchFamily="2" charset="0"/>
              </a:rPr>
              <a:t>Arslan</a:t>
            </a:r>
            <a:endParaRPr lang="fr-FR" sz="4000" u="sng" dirty="0">
              <a:latin typeface="Alien Encounters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9509" y="1225689"/>
            <a:ext cx="871296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3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de-DE" sz="2400" b="1" dirty="0">
                <a:latin typeface="Times New Roman" pitchFamily="18" charset="0"/>
                <a:cs typeface="Times New Roman" pitchFamily="18" charset="0"/>
              </a:rPr>
              <a:t>Yilmaz Arslan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ist ein preisgekrönter </a:t>
            </a:r>
            <a:endParaRPr lang="de-DE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3">
                  <a:lumMod val="60000"/>
                  <a:lumOff val="40000"/>
                </a:schemeClr>
              </a:buClr>
            </a:pP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deutscher 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Filmregisseur, Filmautor, </a:t>
            </a:r>
          </a:p>
          <a:p>
            <a:pPr>
              <a:buClr>
                <a:schemeClr val="accent3">
                  <a:lumMod val="60000"/>
                  <a:lumOff val="40000"/>
                </a:schemeClr>
              </a:buClr>
            </a:pP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und 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Filmproduzent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Clr>
                <a:schemeClr val="accent3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chemeClr val="accent3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Der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Autor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einer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kurdischer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Familie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Kazanli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Süden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Türkei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geboren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Clr>
                <a:schemeClr val="accent3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chemeClr val="accent3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wanderte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Osten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Deutschland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1975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Clr>
                <a:schemeClr val="accent3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chemeClr val="accent3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begannt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mit Theater : er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schaffte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die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Theatergesellschafft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Sommer-Winter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1988.</a:t>
            </a:r>
          </a:p>
          <a:p>
            <a:pPr marL="342900" indent="-342900">
              <a:buClr>
                <a:schemeClr val="accent3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chemeClr val="accent3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Im 1988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realiziert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er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seinen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ersten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Theaterstück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fr-FR" sz="2400" u="sng" dirty="0" err="1">
                <a:latin typeface="Times New Roman" pitchFamily="18" charset="0"/>
                <a:cs typeface="Times New Roman" pitchFamily="18" charset="0"/>
              </a:rPr>
              <a:t>Powerlessness</a:t>
            </a:r>
            <a:r>
              <a:rPr lang="fr-FR" sz="2400" u="sng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sz="2400" u="sng" dirty="0" err="1">
                <a:latin typeface="Times New Roman" pitchFamily="18" charset="0"/>
                <a:cs typeface="Times New Roman" pitchFamily="18" charset="0"/>
              </a:rPr>
              <a:t>Everyday</a:t>
            </a:r>
            <a:r>
              <a:rPr lang="fr-FR" sz="24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u="sng" dirty="0" smtClean="0">
                <a:latin typeface="Times New Roman" pitchFamily="18" charset="0"/>
                <a:cs typeface="Times New Roman" pitchFamily="18" charset="0"/>
              </a:rPr>
              <a:t>Life</a:t>
            </a:r>
          </a:p>
          <a:p>
            <a:pPr marL="342900" indent="-342900">
              <a:buClr>
                <a:schemeClr val="accent3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lang="fr-FR" sz="24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08339"/>
            <a:ext cx="2356565" cy="2356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3752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251520" y="548680"/>
            <a:ext cx="8712968" cy="5976664"/>
          </a:xfrm>
          <a:noFill/>
          <a:ln>
            <a:noFill/>
          </a:ln>
        </p:spPr>
        <p:txBody>
          <a:bodyPr numCol="1" anchor="t">
            <a:noAutofit/>
          </a:bodyPr>
          <a:lstStyle/>
          <a:p>
            <a:pPr>
              <a:buClr>
                <a:schemeClr val="accent3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Im 1992 </a:t>
            </a:r>
            <a:r>
              <a:rPr lang="fr-FR" sz="2000" dirty="0" err="1">
                <a:latin typeface="Times New Roman" pitchFamily="18" charset="0"/>
                <a:cs typeface="Times New Roman" pitchFamily="18" charset="0"/>
              </a:rPr>
              <a:t>realiziert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er </a:t>
            </a:r>
            <a:r>
              <a:rPr lang="fr-FR" sz="2000" dirty="0" err="1">
                <a:latin typeface="Times New Roman" pitchFamily="18" charset="0"/>
                <a:cs typeface="Times New Roman" pitchFamily="18" charset="0"/>
              </a:rPr>
              <a:t>seinen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err="1">
                <a:latin typeface="Times New Roman" pitchFamily="18" charset="0"/>
                <a:cs typeface="Times New Roman" pitchFamily="18" charset="0"/>
              </a:rPr>
              <a:t>ersten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Film : </a:t>
            </a:r>
            <a:r>
              <a:rPr lang="fr-FR" sz="2000" u="sng" dirty="0">
                <a:latin typeface="Times New Roman" pitchFamily="18" charset="0"/>
                <a:cs typeface="Times New Roman" pitchFamily="18" charset="0"/>
              </a:rPr>
              <a:t>Langer Gang.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Er </a:t>
            </a:r>
            <a:r>
              <a:rPr lang="fr-FR" sz="2000" dirty="0" err="1"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der </a:t>
            </a:r>
            <a:r>
              <a:rPr lang="fr-FR" sz="2000" dirty="0" err="1">
                <a:latin typeface="Times New Roman" pitchFamily="18" charset="0"/>
                <a:cs typeface="Times New Roman" pitchFamily="18" charset="0"/>
              </a:rPr>
              <a:t>Drehbuchautor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, der </a:t>
            </a:r>
            <a:r>
              <a:rPr lang="fr-FR" sz="2000" dirty="0" err="1">
                <a:latin typeface="Times New Roman" pitchFamily="18" charset="0"/>
                <a:cs typeface="Times New Roman" pitchFamily="18" charset="0"/>
              </a:rPr>
              <a:t>Schauspieler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err="1">
                <a:latin typeface="Times New Roman" pitchFamily="18" charset="0"/>
                <a:cs typeface="Times New Roman" pitchFamily="18" charset="0"/>
              </a:rPr>
              <a:t>und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der </a:t>
            </a:r>
            <a:r>
              <a:rPr lang="fr-FR" sz="2000" dirty="0" err="1">
                <a:latin typeface="Times New Roman" pitchFamily="18" charset="0"/>
                <a:cs typeface="Times New Roman" pitchFamily="18" charset="0"/>
              </a:rPr>
              <a:t>Produktor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err="1">
                <a:latin typeface="Times New Roman" pitchFamily="18" charset="0"/>
                <a:cs typeface="Times New Roman" pitchFamily="18" charset="0"/>
              </a:rPr>
              <a:t>für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err="1">
                <a:latin typeface="Times New Roman" pitchFamily="18" charset="0"/>
                <a:cs typeface="Times New Roman" pitchFamily="18" charset="0"/>
              </a:rPr>
              <a:t>diesen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Film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chemeClr val="accent3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lang="fr-FR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3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de-DE" sz="2000" dirty="0">
                <a:latin typeface="Times New Roman" pitchFamily="18" charset="0"/>
                <a:cs typeface="Times New Roman" pitchFamily="18" charset="0"/>
              </a:rPr>
              <a:t>Für diesen erhielt er auf dem Filmfestival San Sebastian den Preis für das „Beste Regiedebüt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“.</a:t>
            </a:r>
          </a:p>
          <a:p>
            <a:pPr>
              <a:buClr>
                <a:schemeClr val="accent3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lang="de-DE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Bereits </a:t>
            </a:r>
            <a:r>
              <a:rPr lang="de-DE" sz="2000" dirty="0">
                <a:latin typeface="Times New Roman" pitchFamily="18" charset="0"/>
                <a:cs typeface="Times New Roman" pitchFamily="18" charset="0"/>
              </a:rPr>
              <a:t>bei seinem zweiten Film </a:t>
            </a:r>
            <a:r>
              <a:rPr lang="de-DE" sz="2000" u="sng" dirty="0" err="1" smtClean="0">
                <a:latin typeface="Times New Roman" pitchFamily="18" charset="0"/>
                <a:cs typeface="Times New Roman" pitchFamily="18" charset="0"/>
              </a:rPr>
              <a:t>Yara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000" dirty="0">
                <a:latin typeface="Times New Roman" pitchFamily="18" charset="0"/>
                <a:cs typeface="Times New Roman" pitchFamily="18" charset="0"/>
              </a:rPr>
              <a:t>(1998), der ebenfalls auf Festivals ausgezeichnet wurde, ist Arslan Produzent, Autor und Regisseur in Personalunion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de-DE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de-DE" sz="2000" dirty="0">
                <a:latin typeface="Times New Roman" pitchFamily="18" charset="0"/>
                <a:cs typeface="Times New Roman" pitchFamily="18" charset="0"/>
              </a:rPr>
              <a:t>Die Filmproduktionsfirma Arslans, </a:t>
            </a:r>
            <a:r>
              <a:rPr lang="de-DE" sz="2000" i="1" dirty="0">
                <a:latin typeface="Times New Roman" pitchFamily="18" charset="0"/>
                <a:cs typeface="Times New Roman" pitchFamily="18" charset="0"/>
              </a:rPr>
              <a:t>Yilmaz Arslan Filmproduktion GmbH</a:t>
            </a:r>
            <a:r>
              <a:rPr lang="de-DE" sz="2000" dirty="0">
                <a:latin typeface="Times New Roman" pitchFamily="18" charset="0"/>
                <a:cs typeface="Times New Roman" pitchFamily="18" charset="0"/>
              </a:rPr>
              <a:t>, realisiert auch Filme anderer 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Autoren.</a:t>
            </a:r>
          </a:p>
          <a:p>
            <a:pPr>
              <a:buFont typeface="Wingdings" pitchFamily="2" charset="2"/>
              <a:buChar char="Ø"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Seine Filme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sind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mit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seinen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Erfahrung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auf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Einwanderung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erfüllt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Seine Filme 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sprachen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auf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Einwanderung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056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928" y="476672"/>
            <a:ext cx="5719976" cy="924475"/>
          </a:xfrm>
        </p:spPr>
        <p:txBody>
          <a:bodyPr/>
          <a:lstStyle/>
          <a:p>
            <a:pPr algn="ctr"/>
            <a:r>
              <a:rPr lang="fr-FR" sz="4400" u="sng" dirty="0" smtClean="0"/>
              <a:t>Seine Filme</a:t>
            </a:r>
            <a:endParaRPr lang="fr-FR" sz="44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772816"/>
            <a:ext cx="8352928" cy="4627501"/>
          </a:xfrm>
        </p:spPr>
        <p:txBody>
          <a:bodyPr anchor="ctr">
            <a:normAutofit/>
          </a:bodyPr>
          <a:lstStyle/>
          <a:p>
            <a:r>
              <a:rPr lang="fr-FR" sz="2800" dirty="0" smtClean="0"/>
              <a:t>1988 : </a:t>
            </a:r>
            <a:r>
              <a:rPr lang="fr-FR" sz="2800" u="sng" dirty="0" err="1" smtClean="0"/>
              <a:t>Powerlessness</a:t>
            </a:r>
            <a:r>
              <a:rPr lang="fr-FR" sz="2800" u="sng" dirty="0" smtClean="0"/>
              <a:t> of </a:t>
            </a:r>
            <a:r>
              <a:rPr lang="fr-FR" sz="2800" u="sng" dirty="0" err="1" smtClean="0"/>
              <a:t>Everyday</a:t>
            </a:r>
            <a:r>
              <a:rPr lang="fr-FR" sz="2800" u="sng" dirty="0" smtClean="0"/>
              <a:t> life </a:t>
            </a:r>
            <a:r>
              <a:rPr lang="fr-FR" sz="2800" dirty="0" smtClean="0"/>
              <a:t>(</a:t>
            </a:r>
            <a:r>
              <a:rPr lang="fr-FR" sz="2800" dirty="0" err="1" smtClean="0"/>
              <a:t>Theaterstück</a:t>
            </a:r>
            <a:r>
              <a:rPr lang="fr-FR" sz="2800" dirty="0" smtClean="0"/>
              <a:t>)</a:t>
            </a:r>
          </a:p>
          <a:p>
            <a:r>
              <a:rPr lang="fr-FR" sz="2800" dirty="0" smtClean="0"/>
              <a:t>1992 : </a:t>
            </a:r>
            <a:r>
              <a:rPr lang="fr-FR" sz="2800" u="sng" dirty="0" smtClean="0"/>
              <a:t>Langer Gang</a:t>
            </a:r>
          </a:p>
          <a:p>
            <a:r>
              <a:rPr lang="fr-FR" sz="2800" dirty="0" smtClean="0"/>
              <a:t>1999 : </a:t>
            </a:r>
            <a:r>
              <a:rPr lang="fr-FR" sz="2800" u="sng" dirty="0" err="1" smtClean="0"/>
              <a:t>Yara</a:t>
            </a:r>
            <a:endParaRPr lang="fr-FR" sz="2800" u="sng" dirty="0" smtClean="0"/>
          </a:p>
          <a:p>
            <a:r>
              <a:rPr lang="fr-FR" sz="2800" dirty="0" smtClean="0"/>
              <a:t>2002 : </a:t>
            </a:r>
            <a:r>
              <a:rPr lang="fr-FR" sz="2800" u="sng" dirty="0" err="1" smtClean="0"/>
              <a:t>Angst</a:t>
            </a:r>
            <a:r>
              <a:rPr lang="fr-FR" sz="2800" u="sng" dirty="0" smtClean="0"/>
              <a:t> </a:t>
            </a:r>
            <a:r>
              <a:rPr lang="fr-FR" sz="2800" u="sng" dirty="0" err="1" smtClean="0"/>
              <a:t>isst</a:t>
            </a:r>
            <a:r>
              <a:rPr lang="fr-FR" sz="2800" u="sng" dirty="0" smtClean="0"/>
              <a:t> </a:t>
            </a:r>
            <a:r>
              <a:rPr lang="fr-FR" sz="2800" u="sng" dirty="0" err="1" smtClean="0"/>
              <a:t>Seele</a:t>
            </a:r>
            <a:r>
              <a:rPr lang="fr-FR" sz="2800" u="sng" dirty="0" smtClean="0"/>
              <a:t> </a:t>
            </a:r>
            <a:r>
              <a:rPr lang="fr-FR" sz="2800" u="sng" dirty="0" err="1" smtClean="0"/>
              <a:t>auf</a:t>
            </a:r>
            <a:endParaRPr lang="fr-FR" sz="2800" u="sng" dirty="0" smtClean="0"/>
          </a:p>
          <a:p>
            <a:r>
              <a:rPr lang="fr-FR" sz="2800" dirty="0" smtClean="0"/>
              <a:t>2005 : </a:t>
            </a:r>
            <a:r>
              <a:rPr lang="fr-FR" sz="2800" u="sng" dirty="0" err="1" smtClean="0"/>
              <a:t>Brudermord</a:t>
            </a:r>
            <a:endParaRPr lang="fr-FR" sz="2800" u="sng" dirty="0" smtClean="0"/>
          </a:p>
          <a:p>
            <a:endParaRPr lang="fr-F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5" y="3789040"/>
            <a:ext cx="2773363" cy="277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32320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1680" y="0"/>
            <a:ext cx="5256583" cy="946472"/>
          </a:xfrm>
        </p:spPr>
        <p:txBody>
          <a:bodyPr anchor="t"/>
          <a:lstStyle/>
          <a:p>
            <a:pPr algn="ctr"/>
            <a:r>
              <a:rPr lang="fr-FR" sz="3600" u="sng" dirty="0" err="1" smtClean="0">
                <a:latin typeface="Alien Encounters" pitchFamily="2" charset="0"/>
              </a:rPr>
              <a:t>Yasemin</a:t>
            </a:r>
            <a:r>
              <a:rPr lang="fr-FR" sz="3600" u="sng" dirty="0" smtClean="0">
                <a:latin typeface="Alien Encounters" pitchFamily="2" charset="0"/>
              </a:rPr>
              <a:t>   </a:t>
            </a:r>
            <a:r>
              <a:rPr lang="fr-FR" sz="3600" u="sng" dirty="0" err="1">
                <a:latin typeface="Alien Encounters" pitchFamily="2" charset="0"/>
              </a:rPr>
              <a:t>Samdereli</a:t>
            </a:r>
            <a:r>
              <a:rPr lang="fr-FR" sz="3600" u="sng" dirty="0">
                <a:latin typeface="Alien Encounters" pitchFamily="2" charset="0"/>
              </a:rPr>
              <a:t>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51520" y="764704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3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de-DE" b="1" dirty="0">
                <a:latin typeface="Times New Roman" pitchFamily="18" charset="0"/>
                <a:cs typeface="Times New Roman" pitchFamily="18" charset="0"/>
              </a:rPr>
              <a:t>Yasemin </a:t>
            </a:r>
            <a:r>
              <a:rPr lang="de-DE" b="1" dirty="0" err="1">
                <a:latin typeface="Times New Roman" pitchFamily="18" charset="0"/>
                <a:cs typeface="Times New Roman" pitchFamily="18" charset="0"/>
              </a:rPr>
              <a:t>Samdereli</a:t>
            </a:r>
            <a:r>
              <a:rPr lang="de-DE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ist 1973 in Dortmund geboren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Clr>
                <a:schemeClr val="accent3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lang="de-DE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Clr>
                <a:schemeClr val="accent3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de-DE" dirty="0">
                <a:latin typeface="Times New Roman" pitchFamily="18" charset="0"/>
                <a:cs typeface="Times New Roman" pitchFamily="18" charset="0"/>
              </a:rPr>
              <a:t>Sie ist eine deutsche Filmregisseurin und Drehbuchautorin mit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türkischen 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Wurzeln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Clr>
                <a:schemeClr val="accent3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lang="de-DE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Clr>
                <a:schemeClr val="accent3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fr-FR" dirty="0" err="1">
                <a:latin typeface="Times New Roman" pitchFamily="18" charset="0"/>
                <a:cs typeface="Times New Roman" pitchFamily="18" charset="0"/>
              </a:rPr>
              <a:t>Samdereli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Familie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wohnt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Tuceli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eine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Türkei’s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Provinz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Clr>
                <a:schemeClr val="accent3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de-DE" dirty="0" err="1">
                <a:latin typeface="Times New Roman" pitchFamily="18" charset="0"/>
                <a:cs typeface="Times New Roman" pitchFamily="18" charset="0"/>
              </a:rPr>
              <a:t>Samdereli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 absolvierte ein Studium an der Hochschule für Fernsehen und Film München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de-DE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Im 1993 arbeitete sie als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Regiessassistentin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, Drehbuchautorin und Regisseurin.</a:t>
            </a:r>
          </a:p>
          <a:p>
            <a:pPr>
              <a:buFont typeface="Wingdings" pitchFamily="2" charset="2"/>
              <a:buChar char="Ø"/>
            </a:pPr>
            <a:endParaRPr lang="de-DE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Von 1994 bis 1998 freie Mitarbeiterin der Bavaria Film für 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de-DE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de-DE" dirty="0">
                <a:latin typeface="Times New Roman" pitchFamily="18" charset="0"/>
                <a:cs typeface="Times New Roman" pitchFamily="18" charset="0"/>
              </a:rPr>
              <a:t>Im 1999 arbeitete die Filmregisseurin zudem für verschiedene Medien-AGs als freie Lektorin.</a:t>
            </a:r>
          </a:p>
          <a:p>
            <a:pPr>
              <a:buFont typeface="Wingdings" pitchFamily="2" charset="2"/>
              <a:buChar char="Ø"/>
            </a:pPr>
            <a:endParaRPr lang="de-DE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de-DE" dirty="0">
                <a:latin typeface="Times New Roman" pitchFamily="18" charset="0"/>
                <a:cs typeface="Times New Roman" pitchFamily="18" charset="0"/>
              </a:rPr>
              <a:t>2002 drehte </a:t>
            </a:r>
            <a:r>
              <a:rPr lang="de-DE" dirty="0" err="1">
                <a:latin typeface="Times New Roman" pitchFamily="18" charset="0"/>
                <a:cs typeface="Times New Roman" pitchFamily="18" charset="0"/>
              </a:rPr>
              <a:t>Şamdereli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 nach einem eigenen Drehbuch für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ProSieben 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die Multi-Kulti-Liebeskomödie </a:t>
            </a:r>
            <a:r>
              <a:rPr lang="de-DE" i="1" u="sng" dirty="0">
                <a:latin typeface="Times New Roman" pitchFamily="18" charset="0"/>
                <a:cs typeface="Times New Roman" pitchFamily="18" charset="0"/>
              </a:rPr>
              <a:t>Alles getürkt!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 mit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Bürger Lars Dietrich und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Türkiz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Talay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in den Hauptrollen.</a:t>
            </a:r>
          </a:p>
          <a:p>
            <a:pPr marL="285750" indent="-285750">
              <a:buClr>
                <a:schemeClr val="accent3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20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07504" y="163757"/>
            <a:ext cx="8928992" cy="6639814"/>
          </a:xfrm>
        </p:spPr>
        <p:txBody>
          <a:bodyPr anchor="t"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1600" dirty="0"/>
              <a:t>2002 drehte </a:t>
            </a:r>
            <a:r>
              <a:rPr lang="de-DE" sz="1600" dirty="0" err="1"/>
              <a:t>Şamdereli</a:t>
            </a:r>
            <a:r>
              <a:rPr lang="de-DE" sz="1600" dirty="0"/>
              <a:t> nach einem eigenen Drehbuch für ProSieben die Multi-Kulti-Liebeskomödie </a:t>
            </a:r>
            <a:r>
              <a:rPr lang="de-DE" sz="1600" i="1" u="sng" dirty="0"/>
              <a:t>Alles getürkt!</a:t>
            </a:r>
            <a:r>
              <a:rPr lang="de-DE" sz="1600" dirty="0"/>
              <a:t> mit Bürger Lars Dietrich und </a:t>
            </a:r>
            <a:r>
              <a:rPr lang="de-DE" sz="1600" dirty="0" err="1"/>
              <a:t>Türkiz</a:t>
            </a:r>
            <a:r>
              <a:rPr lang="de-DE" sz="1600" dirty="0"/>
              <a:t> </a:t>
            </a:r>
            <a:r>
              <a:rPr lang="de-DE" sz="1600" dirty="0" err="1"/>
              <a:t>Talay</a:t>
            </a:r>
            <a:r>
              <a:rPr lang="de-DE" sz="1600" dirty="0"/>
              <a:t> in den Hauptrollen.</a:t>
            </a:r>
          </a:p>
          <a:p>
            <a:pPr marL="0" indent="0">
              <a:buNone/>
            </a:pPr>
            <a:endParaRPr lang="de-DE" sz="1600" dirty="0"/>
          </a:p>
          <a:p>
            <a:pPr>
              <a:buFont typeface="Wingdings" pitchFamily="2" charset="2"/>
              <a:buChar char="Ø"/>
            </a:pPr>
            <a:r>
              <a:rPr lang="de-DE" sz="1600" dirty="0" err="1" smtClean="0"/>
              <a:t>Samdereli</a:t>
            </a:r>
            <a:r>
              <a:rPr lang="de-DE" sz="1600" dirty="0" smtClean="0"/>
              <a:t> </a:t>
            </a:r>
            <a:r>
              <a:rPr lang="de-DE" sz="1600" dirty="0"/>
              <a:t>absolvierte ein Studium an der </a:t>
            </a:r>
            <a:r>
              <a:rPr lang="de-DE" sz="1600" dirty="0" smtClean="0"/>
              <a:t>Hochschule für Fernsehen und Film München.</a:t>
            </a:r>
          </a:p>
          <a:p>
            <a:pPr>
              <a:buFont typeface="Wingdings" pitchFamily="2" charset="2"/>
              <a:buChar char="Ø"/>
            </a:pPr>
            <a:endParaRPr lang="de-DE" sz="1600" dirty="0" smtClean="0"/>
          </a:p>
          <a:p>
            <a:pPr>
              <a:buFont typeface="Wingdings" pitchFamily="2" charset="2"/>
              <a:buChar char="Ø"/>
            </a:pPr>
            <a:r>
              <a:rPr lang="de-DE" sz="1600" dirty="0" smtClean="0"/>
              <a:t>Am 2010 drehte </a:t>
            </a:r>
            <a:r>
              <a:rPr lang="de-DE" sz="1600" dirty="0"/>
              <a:t>Yasemin </a:t>
            </a:r>
            <a:r>
              <a:rPr lang="de-DE" sz="1600" dirty="0" err="1" smtClean="0"/>
              <a:t>Samdereli</a:t>
            </a:r>
            <a:r>
              <a:rPr lang="de-DE" sz="1600" dirty="0" smtClean="0"/>
              <a:t> </a:t>
            </a:r>
            <a:r>
              <a:rPr lang="de-DE" sz="1600" dirty="0"/>
              <a:t>ihren ersten </a:t>
            </a:r>
            <a:r>
              <a:rPr lang="de-DE" sz="1600" dirty="0" smtClean="0"/>
              <a:t>Film </a:t>
            </a:r>
            <a:r>
              <a:rPr lang="de-DE" sz="1600" u="sng" dirty="0" err="1" smtClean="0"/>
              <a:t>Almanya</a:t>
            </a:r>
            <a:r>
              <a:rPr lang="de-DE" sz="1600" u="sng" dirty="0" smtClean="0"/>
              <a:t> –  </a:t>
            </a:r>
            <a:r>
              <a:rPr lang="de-DE" sz="1600" u="sng" dirty="0" err="1" smtClean="0"/>
              <a:t>Wilkommen</a:t>
            </a:r>
            <a:r>
              <a:rPr lang="de-DE" sz="1600" u="sng" dirty="0" smtClean="0"/>
              <a:t> in Deutschland</a:t>
            </a:r>
            <a:r>
              <a:rPr lang="de-DE" sz="1600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de-DE" sz="1600" dirty="0" smtClean="0"/>
          </a:p>
          <a:p>
            <a:pPr>
              <a:buFont typeface="Wingdings" pitchFamily="2" charset="2"/>
              <a:buChar char="Ø"/>
            </a:pPr>
            <a:r>
              <a:rPr lang="de-DE" sz="1600" u="sng" dirty="0" err="1"/>
              <a:t>Almanya</a:t>
            </a:r>
            <a:r>
              <a:rPr lang="de-DE" sz="1600" u="sng" dirty="0"/>
              <a:t> – Willkommen in Deutschland</a:t>
            </a:r>
            <a:r>
              <a:rPr lang="de-DE" sz="1600" dirty="0"/>
              <a:t> wurde mit dem </a:t>
            </a:r>
            <a:r>
              <a:rPr lang="de-DE" sz="1600" dirty="0" smtClean="0"/>
              <a:t>Deutschen Filmpreis für </a:t>
            </a:r>
            <a:r>
              <a:rPr lang="de-DE" sz="1600" dirty="0"/>
              <a:t>das beste Drehbuch und dem Filmpreis in Silber in der Kategorie </a:t>
            </a:r>
            <a:r>
              <a:rPr lang="de-DE" sz="1600" i="1" dirty="0"/>
              <a:t>Bester Film</a:t>
            </a:r>
            <a:r>
              <a:rPr lang="de-DE" sz="1600" dirty="0"/>
              <a:t> ausgezeichnet</a:t>
            </a:r>
            <a:r>
              <a:rPr lang="de-DE" sz="1600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de-DE" sz="1600" dirty="0"/>
          </a:p>
          <a:p>
            <a:pPr>
              <a:buFont typeface="Wingdings" pitchFamily="2" charset="2"/>
              <a:buChar char="Ø"/>
            </a:pPr>
            <a:r>
              <a:rPr lang="de-DE" sz="1600" dirty="0" smtClean="0"/>
              <a:t>Seine </a:t>
            </a:r>
            <a:r>
              <a:rPr lang="de-DE" sz="1600" dirty="0"/>
              <a:t>Premiere feierte der Film auf der </a:t>
            </a:r>
            <a:r>
              <a:rPr lang="de-DE" sz="1600" dirty="0" smtClean="0"/>
              <a:t>Berlinale 2011, </a:t>
            </a:r>
            <a:r>
              <a:rPr lang="de-DE" sz="1600" dirty="0"/>
              <a:t>wo er im Wettbewerbsprogramm außer Konkurrenz lief</a:t>
            </a:r>
            <a:r>
              <a:rPr lang="de-DE" sz="1600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de-DE" sz="1600" dirty="0"/>
          </a:p>
          <a:p>
            <a:pPr>
              <a:buFont typeface="Wingdings" pitchFamily="2" charset="2"/>
              <a:buChar char="Ø"/>
            </a:pPr>
            <a:r>
              <a:rPr lang="de-DE" sz="1600" dirty="0"/>
              <a:t>Im selben Jahr wurde </a:t>
            </a:r>
            <a:r>
              <a:rPr lang="de-DE" sz="1600" i="1" dirty="0" err="1"/>
              <a:t>Almanya</a:t>
            </a:r>
            <a:r>
              <a:rPr lang="de-DE" sz="1600" i="1" dirty="0"/>
              <a:t> – Willkommen in Deutschland</a:t>
            </a:r>
            <a:r>
              <a:rPr lang="de-DE" sz="1600" dirty="0"/>
              <a:t> mit dem </a:t>
            </a:r>
            <a:r>
              <a:rPr lang="de-DE" sz="1600" dirty="0" smtClean="0"/>
              <a:t>Deutschen Filmpreis </a:t>
            </a:r>
            <a:r>
              <a:rPr lang="de-DE" sz="1600" dirty="0"/>
              <a:t>für das beste Drehbuch und dem Filmpreis in Silber in der Kategorie </a:t>
            </a:r>
            <a:r>
              <a:rPr lang="de-DE" sz="1600" i="1" dirty="0"/>
              <a:t>Bester Film</a:t>
            </a:r>
            <a:r>
              <a:rPr lang="de-DE" sz="1600" dirty="0"/>
              <a:t> ausgezeichnet.</a:t>
            </a:r>
            <a:endParaRPr lang="fr-FR" sz="1600" dirty="0" smtClean="0"/>
          </a:p>
        </p:txBody>
      </p:sp>
    </p:spTree>
    <p:extLst>
      <p:ext uri="{BB962C8B-B14F-4D97-AF65-F5344CB8AC3E}">
        <p14:creationId xmlns="" xmlns:p14="http://schemas.microsoft.com/office/powerpoint/2010/main" val="37568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125113" cy="924475"/>
          </a:xfrm>
        </p:spPr>
        <p:txBody>
          <a:bodyPr/>
          <a:lstStyle/>
          <a:p>
            <a:pPr algn="ctr"/>
            <a:r>
              <a:rPr lang="fr-FR" u="sng" dirty="0" err="1" smtClean="0"/>
              <a:t>Ihnen</a:t>
            </a:r>
            <a:r>
              <a:rPr lang="fr-FR" u="sng" dirty="0" smtClean="0"/>
              <a:t> Filme </a:t>
            </a:r>
            <a:r>
              <a:rPr lang="fr-FR" u="sng" dirty="0" err="1" smtClean="0"/>
              <a:t>als</a:t>
            </a:r>
            <a:r>
              <a:rPr lang="fr-FR" u="sng" dirty="0" smtClean="0"/>
              <a:t> </a:t>
            </a:r>
            <a:r>
              <a:rPr lang="fr-FR" u="sng" dirty="0" err="1" smtClean="0"/>
              <a:t>Regisseurin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1700808"/>
            <a:ext cx="7704856" cy="4680519"/>
          </a:xfrm>
        </p:spPr>
        <p:txBody>
          <a:bodyPr>
            <a:normAutofit/>
          </a:bodyPr>
          <a:lstStyle/>
          <a:p>
            <a:r>
              <a:rPr lang="fr-FR" sz="2400" dirty="0" smtClean="0"/>
              <a:t>1994 : </a:t>
            </a:r>
            <a:r>
              <a:rPr lang="fr-FR" sz="2400" u="sng" dirty="0" err="1" smtClean="0"/>
              <a:t>Schlüssellöcher</a:t>
            </a:r>
            <a:endParaRPr lang="fr-FR" sz="2400" u="sng" dirty="0" smtClean="0"/>
          </a:p>
          <a:p>
            <a:r>
              <a:rPr lang="fr-FR" sz="2400" dirty="0" smtClean="0"/>
              <a:t>1995 : </a:t>
            </a:r>
            <a:r>
              <a:rPr lang="fr-FR" sz="2400" u="sng" dirty="0" err="1" smtClean="0"/>
              <a:t>Lieber</a:t>
            </a:r>
            <a:r>
              <a:rPr lang="fr-FR" sz="2400" u="sng" dirty="0" smtClean="0"/>
              <a:t> </a:t>
            </a:r>
            <a:r>
              <a:rPr lang="fr-FR" sz="2400" u="sng" dirty="0" err="1" smtClean="0"/>
              <a:t>Gott</a:t>
            </a:r>
            <a:endParaRPr lang="fr-FR" sz="2400" u="sng" dirty="0" smtClean="0"/>
          </a:p>
          <a:p>
            <a:r>
              <a:rPr lang="fr-FR" sz="2400" dirty="0" smtClean="0"/>
              <a:t>1996 : </a:t>
            </a:r>
            <a:r>
              <a:rPr lang="fr-FR" sz="2400" u="sng" dirty="0" err="1" smtClean="0"/>
              <a:t>Lachnummern</a:t>
            </a:r>
            <a:endParaRPr lang="fr-FR" sz="2400" u="sng" dirty="0" smtClean="0"/>
          </a:p>
          <a:p>
            <a:r>
              <a:rPr lang="fr-FR" sz="2400" dirty="0" smtClean="0"/>
              <a:t>1999 : </a:t>
            </a:r>
            <a:r>
              <a:rPr lang="fr-FR" sz="2400" u="sng" dirty="0" err="1" smtClean="0"/>
              <a:t>Kismet</a:t>
            </a:r>
            <a:endParaRPr lang="fr-FR" sz="2400" u="sng" dirty="0" smtClean="0"/>
          </a:p>
          <a:p>
            <a:r>
              <a:rPr lang="fr-FR" sz="2400" dirty="0" smtClean="0"/>
              <a:t>2003 : </a:t>
            </a:r>
            <a:r>
              <a:rPr lang="fr-FR" sz="2400" u="sng" dirty="0" err="1" smtClean="0"/>
              <a:t>Alles</a:t>
            </a:r>
            <a:r>
              <a:rPr lang="fr-FR" sz="2400" u="sng" dirty="0" smtClean="0"/>
              <a:t> </a:t>
            </a:r>
            <a:r>
              <a:rPr lang="fr-FR" sz="2400" u="sng" dirty="0" err="1" smtClean="0"/>
              <a:t>getürkt</a:t>
            </a:r>
            <a:endParaRPr lang="fr-FR" sz="2400" u="sng" dirty="0" smtClean="0"/>
          </a:p>
          <a:p>
            <a:r>
              <a:rPr lang="fr-FR" sz="2400" dirty="0" smtClean="0"/>
              <a:t>2004 : </a:t>
            </a:r>
            <a:r>
              <a:rPr lang="fr-FR" sz="2400" u="sng" dirty="0" err="1" smtClean="0"/>
              <a:t>Sextasy</a:t>
            </a:r>
            <a:endParaRPr lang="fr-FR" sz="2400" u="sng" dirty="0" smtClean="0"/>
          </a:p>
          <a:p>
            <a:r>
              <a:rPr lang="fr-FR" sz="2400" dirty="0" smtClean="0"/>
              <a:t>2007 : </a:t>
            </a:r>
            <a:r>
              <a:rPr lang="fr-FR" sz="2400" u="sng" dirty="0" err="1" smtClean="0"/>
              <a:t>Ich</a:t>
            </a:r>
            <a:r>
              <a:rPr lang="fr-FR" sz="2400" u="sng" dirty="0" smtClean="0"/>
              <a:t> Chef, du nix</a:t>
            </a:r>
          </a:p>
          <a:p>
            <a:r>
              <a:rPr lang="fr-FR" sz="2400" dirty="0" smtClean="0"/>
              <a:t>2011 : </a:t>
            </a:r>
            <a:r>
              <a:rPr lang="fr-FR" sz="2400" u="sng" dirty="0" err="1" smtClean="0"/>
              <a:t>Almanya</a:t>
            </a:r>
            <a:r>
              <a:rPr lang="fr-FR" sz="2400" u="sng" dirty="0" smtClean="0"/>
              <a:t> – </a:t>
            </a:r>
            <a:r>
              <a:rPr lang="fr-FR" sz="2400" u="sng" dirty="0" err="1" smtClean="0"/>
              <a:t>Wilkommen</a:t>
            </a:r>
            <a:r>
              <a:rPr lang="fr-FR" sz="2400" u="sng" dirty="0" smtClean="0"/>
              <a:t> in </a:t>
            </a:r>
            <a:r>
              <a:rPr lang="fr-FR" sz="2400" u="sng" dirty="0" err="1" smtClean="0"/>
              <a:t>Deutschland</a:t>
            </a:r>
            <a:endParaRPr lang="fr-FR" sz="2400" u="sng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276872"/>
            <a:ext cx="2405050" cy="273819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0742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été">
  <a:themeElements>
    <a:clrScheme name="été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été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été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TC101972873[[fn=Été]]</Template>
  <TotalTime>954</TotalTime>
  <Words>467</Words>
  <Application>Microsoft Office PowerPoint</Application>
  <PresentationFormat>Affichage à l'écran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été</vt:lpstr>
      <vt:lpstr>Ausgesetz    auf    deutschen KUnstler    einwanderten   aus    der   TUrkei</vt:lpstr>
      <vt:lpstr>Yimalz   Arslan</vt:lpstr>
      <vt:lpstr>Diapositive 3</vt:lpstr>
      <vt:lpstr>Seine Filme</vt:lpstr>
      <vt:lpstr>Yasemin   Samdereli  </vt:lpstr>
      <vt:lpstr>Diapositive 6</vt:lpstr>
      <vt:lpstr>Ihnen Filme als Regisseurin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Ausgesetz auf deutschen Künstler</dc:title>
  <dc:creator>SC-MLX-75</dc:creator>
  <cp:lastModifiedBy>SC-MLE-42</cp:lastModifiedBy>
  <cp:revision>122</cp:revision>
  <dcterms:created xsi:type="dcterms:W3CDTF">2013-02-04T13:40:56Z</dcterms:created>
  <dcterms:modified xsi:type="dcterms:W3CDTF">2013-02-20T13:34:21Z</dcterms:modified>
</cp:coreProperties>
</file>