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90" y="-8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30" name="Date Placeholder 29"/>
          <p:cNvSpPr>
            <a:spLocks noGrp="1"/>
          </p:cNvSpPr>
          <p:nvPr>
            <p:ph type="dt" sz="half" idx="10"/>
          </p:nvPr>
        </p:nvSpPr>
        <p:spPr/>
        <p:txBody>
          <a:bodyPr/>
          <a:lstStyle/>
          <a:p>
            <a:fld id="{2E40C19E-7531-4961-820B-66152535FE6D}" type="datetimeFigureOut">
              <a:rPr lang="fr-FR" smtClean="0"/>
              <a:pPr/>
              <a:t>16/02/2013</a:t>
            </a:fld>
            <a:endParaRPr lang="fr-FR"/>
          </a:p>
        </p:txBody>
      </p:sp>
      <p:sp>
        <p:nvSpPr>
          <p:cNvPr id="19" name="Footer Placeholder 18"/>
          <p:cNvSpPr>
            <a:spLocks noGrp="1"/>
          </p:cNvSpPr>
          <p:nvPr>
            <p:ph type="ftr" sz="quarter" idx="11"/>
          </p:nvPr>
        </p:nvSpPr>
        <p:spPr/>
        <p:txBody>
          <a:bodyPr/>
          <a:lstStyle/>
          <a:p>
            <a:endParaRPr lang="fr-FR"/>
          </a:p>
        </p:txBody>
      </p:sp>
      <p:sp>
        <p:nvSpPr>
          <p:cNvPr id="27" name="Slide Number Placeholder 26"/>
          <p:cNvSpPr>
            <a:spLocks noGrp="1"/>
          </p:cNvSpPr>
          <p:nvPr>
            <p:ph type="sldNum" sz="quarter" idx="12"/>
          </p:nvPr>
        </p:nvSpPr>
        <p:spPr/>
        <p:txBody>
          <a:bodyPr/>
          <a:lstStyle/>
          <a:p>
            <a:fld id="{FD9C128D-ED28-4A5C-95FC-AE5D53C424BF}"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2E40C19E-7531-4961-820B-66152535FE6D}" type="datetimeFigureOut">
              <a:rPr lang="fr-FR" smtClean="0"/>
              <a:pPr/>
              <a:t>16/02/2013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D9C128D-ED28-4A5C-95FC-AE5D53C424B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fr-FR" smtClean="0"/>
              <a:t>Modifiez le style du titre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2E40C19E-7531-4961-820B-66152535FE6D}" type="datetimeFigureOut">
              <a:rPr lang="fr-FR" smtClean="0"/>
              <a:pPr/>
              <a:t>16/02/2013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D9C128D-ED28-4A5C-95FC-AE5D53C424B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Content Placeholder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2E40C19E-7531-4961-820B-66152535FE6D}" type="datetimeFigureOut">
              <a:rPr lang="fr-FR" smtClean="0"/>
              <a:pPr/>
              <a:t>16/02/2013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D9C128D-ED28-4A5C-95FC-AE5D53C424B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Date Placeholder 3"/>
          <p:cNvSpPr>
            <a:spLocks noGrp="1"/>
          </p:cNvSpPr>
          <p:nvPr>
            <p:ph type="dt" sz="half" idx="10"/>
          </p:nvPr>
        </p:nvSpPr>
        <p:spPr/>
        <p:txBody>
          <a:bodyPr/>
          <a:lstStyle/>
          <a:p>
            <a:fld id="{2E40C19E-7531-4961-820B-66152535FE6D}" type="datetimeFigureOut">
              <a:rPr lang="fr-FR" smtClean="0"/>
              <a:pPr/>
              <a:t>16/02/2013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D9C128D-ED28-4A5C-95FC-AE5D53C424BF}"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fr-FR" smtClean="0"/>
              <a:t>Modifiez le style du titre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2E40C19E-7531-4961-820B-66152535FE6D}" type="datetimeFigureOut">
              <a:rPr lang="fr-FR" smtClean="0"/>
              <a:pPr/>
              <a:t>16/02/2013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D9C128D-ED28-4A5C-95FC-AE5D53C424B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Date Placeholder 6"/>
          <p:cNvSpPr>
            <a:spLocks noGrp="1"/>
          </p:cNvSpPr>
          <p:nvPr>
            <p:ph type="dt" sz="half" idx="10"/>
          </p:nvPr>
        </p:nvSpPr>
        <p:spPr/>
        <p:txBody>
          <a:bodyPr/>
          <a:lstStyle/>
          <a:p>
            <a:fld id="{2E40C19E-7531-4961-820B-66152535FE6D}" type="datetimeFigureOut">
              <a:rPr lang="fr-FR" smtClean="0"/>
              <a:pPr/>
              <a:t>16/02/2013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D9C128D-ED28-4A5C-95FC-AE5D53C424B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Date Placeholder 2"/>
          <p:cNvSpPr>
            <a:spLocks noGrp="1"/>
          </p:cNvSpPr>
          <p:nvPr>
            <p:ph type="dt" sz="half" idx="10"/>
          </p:nvPr>
        </p:nvSpPr>
        <p:spPr/>
        <p:txBody>
          <a:bodyPr/>
          <a:lstStyle/>
          <a:p>
            <a:fld id="{2E40C19E-7531-4961-820B-66152535FE6D}" type="datetimeFigureOut">
              <a:rPr lang="fr-FR" smtClean="0"/>
              <a:pPr/>
              <a:t>16/02/2013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D9C128D-ED28-4A5C-95FC-AE5D53C424B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40C19E-7531-4961-820B-66152535FE6D}" type="datetimeFigureOut">
              <a:rPr lang="fr-FR" smtClean="0"/>
              <a:pPr/>
              <a:t>16/02/2013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FD9C128D-ED28-4A5C-95FC-AE5D53C424B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Modifiez les styles du texte du masque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2E40C19E-7531-4961-820B-66152535FE6D}" type="datetimeFigureOut">
              <a:rPr lang="fr-FR" smtClean="0"/>
              <a:pPr/>
              <a:t>16/02/2013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D9C128D-ED28-4A5C-95FC-AE5D53C424B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Modifiez le style du titre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Date Placeholder 4"/>
          <p:cNvSpPr>
            <a:spLocks noGrp="1"/>
          </p:cNvSpPr>
          <p:nvPr>
            <p:ph type="dt" sz="half" idx="10"/>
          </p:nvPr>
        </p:nvSpPr>
        <p:spPr/>
        <p:txBody>
          <a:bodyPr/>
          <a:lstStyle/>
          <a:p>
            <a:fld id="{2E40C19E-7531-4961-820B-66152535FE6D}" type="datetimeFigureOut">
              <a:rPr lang="fr-FR" smtClean="0"/>
              <a:pPr/>
              <a:t>16/02/2013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xfrm>
            <a:off x="8077200" y="6356350"/>
            <a:ext cx="609600" cy="365125"/>
          </a:xfrm>
        </p:spPr>
        <p:txBody>
          <a:bodyPr/>
          <a:lstStyle/>
          <a:p>
            <a:fld id="{FD9C128D-ED28-4A5C-95FC-AE5D53C424BF}" type="slidenum">
              <a:rPr lang="fr-FR" smtClean="0"/>
              <a:pPr/>
              <a:t>‹N°›</a:t>
            </a:fld>
            <a:endParaRPr lang="fr-F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Modifiez le style du titre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E40C19E-7531-4961-820B-66152535FE6D}" type="datetimeFigureOut">
              <a:rPr lang="fr-FR" smtClean="0"/>
              <a:pPr/>
              <a:t>16/02/2013</a:t>
            </a:fld>
            <a:endParaRPr lang="fr-F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D9C128D-ED28-4A5C-95FC-AE5D53C424BF}" type="slidenum">
              <a:rPr lang="fr-FR" smtClean="0"/>
              <a:pPr/>
              <a:t>‹N°›</a:t>
            </a:fld>
            <a:endParaRPr lang="fr-F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smtClean="0"/>
              <a:t>Deutsche </a:t>
            </a:r>
            <a:r>
              <a:rPr lang="fr-FR" dirty="0" err="1" smtClean="0"/>
              <a:t>Türkische</a:t>
            </a:r>
            <a:r>
              <a:rPr lang="fr-FR" dirty="0" smtClean="0"/>
              <a:t> </a:t>
            </a:r>
            <a:r>
              <a:rPr lang="fr-FR" dirty="0" err="1" smtClean="0"/>
              <a:t>Prominen</a:t>
            </a:r>
            <a:r>
              <a:rPr lang="fr-FR" dirty="0" smtClean="0"/>
              <a:t> </a:t>
            </a:r>
            <a:endParaRPr lang="fr-FR" dirty="0"/>
          </a:p>
        </p:txBody>
      </p:sp>
      <p:sp>
        <p:nvSpPr>
          <p:cNvPr id="3" name="Sous-titre 2"/>
          <p:cNvSpPr>
            <a:spLocks noGrp="1"/>
          </p:cNvSpPr>
          <p:nvPr>
            <p:ph type="subTitle" idx="1"/>
          </p:nvPr>
        </p:nvSpPr>
        <p:spPr>
          <a:xfrm>
            <a:off x="611560" y="4437112"/>
            <a:ext cx="7854696" cy="1752600"/>
          </a:xfrm>
        </p:spPr>
        <p:txBody>
          <a:bodyPr/>
          <a:lstStyle/>
          <a:p>
            <a:r>
              <a:rPr lang="fr-FR" dirty="0" smtClean="0"/>
              <a:t>Edouard Ladeira </a:t>
            </a:r>
            <a:r>
              <a:rPr lang="fr-FR" dirty="0" err="1" smtClean="0"/>
              <a:t>und</a:t>
            </a:r>
            <a:r>
              <a:rPr lang="fr-FR" smtClean="0"/>
              <a:t> Vincent </a:t>
            </a:r>
            <a:r>
              <a:rPr lang="fr-FR" dirty="0" err="1" smtClean="0"/>
              <a:t>Toneatti</a:t>
            </a:r>
            <a:endParaRPr lang="fr-FR" dirty="0"/>
          </a:p>
        </p:txBody>
      </p:sp>
    </p:spTree>
    <p:extLst>
      <p:ext uri="{BB962C8B-B14F-4D97-AF65-F5344CB8AC3E}">
        <p14:creationId xmlns:p14="http://schemas.microsoft.com/office/powerpoint/2010/main" val="22130247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229600" cy="1143000"/>
          </a:xfrm>
        </p:spPr>
        <p:txBody>
          <a:bodyPr/>
          <a:lstStyle/>
          <a:p>
            <a:pPr algn="l"/>
            <a:r>
              <a:rPr lang="fr-FR" dirty="0" smtClean="0"/>
              <a:t>       </a:t>
            </a:r>
            <a:r>
              <a:rPr lang="fr-FR" dirty="0" err="1" smtClean="0"/>
              <a:t>Ekin</a:t>
            </a:r>
            <a:r>
              <a:rPr lang="fr-FR" dirty="0" smtClean="0"/>
              <a:t> </a:t>
            </a:r>
            <a:r>
              <a:rPr lang="fr-FR" dirty="0" err="1" smtClean="0"/>
              <a:t>Deligöz</a:t>
            </a:r>
            <a:endParaRPr lang="fr-FR" dirty="0"/>
          </a:p>
        </p:txBody>
      </p:sp>
      <p:sp>
        <p:nvSpPr>
          <p:cNvPr id="3" name="Espace réservé du contenu 2"/>
          <p:cNvSpPr>
            <a:spLocks noGrp="1"/>
          </p:cNvSpPr>
          <p:nvPr>
            <p:ph idx="1"/>
          </p:nvPr>
        </p:nvSpPr>
        <p:spPr>
          <a:xfrm>
            <a:off x="539552" y="1570645"/>
            <a:ext cx="8229600" cy="4810683"/>
          </a:xfrm>
        </p:spPr>
        <p:txBody>
          <a:bodyPr>
            <a:normAutofit fontScale="85000" lnSpcReduction="10000"/>
          </a:bodyPr>
          <a:lstStyle/>
          <a:p>
            <a:pPr marL="0" indent="0">
              <a:buNone/>
            </a:pPr>
            <a:r>
              <a:rPr lang="de-DE" dirty="0" err="1" smtClean="0"/>
              <a:t>Ekin</a:t>
            </a:r>
            <a:r>
              <a:rPr lang="de-DE" dirty="0" smtClean="0"/>
              <a:t> </a:t>
            </a:r>
            <a:r>
              <a:rPr lang="de-DE" dirty="0" err="1" smtClean="0"/>
              <a:t>Deligöz</a:t>
            </a:r>
            <a:r>
              <a:rPr lang="de-DE" dirty="0" smtClean="0"/>
              <a:t> ist am 21. April 1971 in der </a:t>
            </a:r>
          </a:p>
          <a:p>
            <a:pPr marL="0" indent="0">
              <a:buNone/>
            </a:pPr>
            <a:r>
              <a:rPr lang="de-DE" dirty="0" smtClean="0"/>
              <a:t>Türkei geboren, das ist eine deutsche </a:t>
            </a:r>
          </a:p>
          <a:p>
            <a:pPr marL="0" indent="0">
              <a:buNone/>
            </a:pPr>
            <a:r>
              <a:rPr lang="de-DE" dirty="0" smtClean="0"/>
              <a:t>politische Frau türkischen Ursprunges. </a:t>
            </a:r>
          </a:p>
          <a:p>
            <a:pPr marL="0" indent="0">
              <a:buNone/>
            </a:pPr>
            <a:r>
              <a:rPr lang="de-DE" dirty="0" smtClean="0"/>
              <a:t>Sie ist für die Partei der Grünen.</a:t>
            </a:r>
          </a:p>
          <a:p>
            <a:pPr marL="0" indent="0">
              <a:buNone/>
            </a:pPr>
            <a:endParaRPr lang="de-DE" dirty="0" smtClean="0"/>
          </a:p>
          <a:p>
            <a:pPr marL="0" indent="0">
              <a:buNone/>
            </a:pPr>
            <a:r>
              <a:rPr lang="de-DE" dirty="0" smtClean="0"/>
              <a:t>Sie ist diplomierte in den Verwaltungswissenschaften ist 1971 in der Türkei geboren, </a:t>
            </a:r>
            <a:r>
              <a:rPr lang="de-DE" dirty="0" smtClean="0"/>
              <a:t>ihre </a:t>
            </a:r>
            <a:r>
              <a:rPr lang="de-DE" dirty="0" smtClean="0"/>
              <a:t>Ankunft in Deutschland datiert mit 1980. Sie ist die deutsche Bürgerin im Februar 1997 geworden und ist im Bundestag für die Grünen ein Jahr später gewählt gewesen.</a:t>
            </a:r>
          </a:p>
          <a:p>
            <a:pPr marL="0" indent="0">
              <a:buNone/>
            </a:pPr>
            <a:r>
              <a:rPr lang="de-DE" dirty="0" smtClean="0"/>
              <a:t>Sie ist 2005 auf der Liste in der Proportionalen Neu-Ulm in Bayern wiedergewählt gewesen, wo die Liste der Grünen 6,4 % gegen 5,8 % 2002 erhalten hat; die Einzelwahl Neu Ulm ist gewonnen gewesen, wie 2002, von der CSU, mit einem schwächeren Ergebnis: 56,8 % gegen 61,4 %. </a:t>
            </a:r>
          </a:p>
          <a:p>
            <a:endParaRPr lang="fr-FR"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4088" y="66510"/>
            <a:ext cx="3528392" cy="3008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41340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t>      </a:t>
            </a:r>
            <a:r>
              <a:rPr lang="fr-FR" dirty="0" err="1" smtClean="0"/>
              <a:t>Leyla</a:t>
            </a:r>
            <a:r>
              <a:rPr lang="fr-FR" dirty="0" smtClean="0"/>
              <a:t> </a:t>
            </a:r>
            <a:r>
              <a:rPr lang="fr-FR" dirty="0" err="1" smtClean="0"/>
              <a:t>Onur</a:t>
            </a:r>
            <a:endParaRPr lang="fr-FR" dirty="0"/>
          </a:p>
        </p:txBody>
      </p:sp>
      <p:sp>
        <p:nvSpPr>
          <p:cNvPr id="3" name="Espace réservé du contenu 2"/>
          <p:cNvSpPr>
            <a:spLocks noGrp="1"/>
          </p:cNvSpPr>
          <p:nvPr>
            <p:ph idx="1"/>
          </p:nvPr>
        </p:nvSpPr>
        <p:spPr/>
        <p:txBody>
          <a:bodyPr>
            <a:normAutofit fontScale="70000" lnSpcReduction="20000"/>
          </a:bodyPr>
          <a:lstStyle/>
          <a:p>
            <a:pPr marL="0" indent="0">
              <a:buNone/>
            </a:pPr>
            <a:r>
              <a:rPr lang="de-DE" dirty="0" smtClean="0"/>
              <a:t>Leyla Onur, der am 8. Januar 1945 aus Braunschweig, in </a:t>
            </a:r>
          </a:p>
          <a:p>
            <a:pPr marL="0" indent="0">
              <a:buNone/>
            </a:pPr>
            <a:r>
              <a:rPr lang="de-DE" dirty="0" smtClean="0"/>
              <a:t>Niedersachsen zur Welt gekommen ist, ist eine </a:t>
            </a:r>
          </a:p>
          <a:p>
            <a:pPr marL="0" indent="0">
              <a:buNone/>
            </a:pPr>
            <a:r>
              <a:rPr lang="de-DE" dirty="0" smtClean="0"/>
              <a:t>deutsche politische Frau türkischen Ursprunges. Sein </a:t>
            </a:r>
          </a:p>
          <a:p>
            <a:pPr marL="0" indent="0">
              <a:buNone/>
            </a:pPr>
            <a:r>
              <a:rPr lang="de-DE" dirty="0" smtClean="0"/>
              <a:t>Vater ist nach Deutschland 1937 der Türkei gekommen,</a:t>
            </a:r>
          </a:p>
          <a:p>
            <a:pPr marL="0" indent="0">
              <a:buNone/>
            </a:pPr>
            <a:r>
              <a:rPr lang="de-DE" dirty="0" smtClean="0"/>
              <a:t>um dort Studien von Ingenieur auszuführen, seine </a:t>
            </a:r>
          </a:p>
          <a:p>
            <a:pPr marL="0" indent="0">
              <a:buNone/>
            </a:pPr>
            <a:r>
              <a:rPr lang="de-DE" dirty="0" smtClean="0"/>
              <a:t>Mutter war eine deutsche Näherin. Braut, zwei Kinder, sie </a:t>
            </a:r>
          </a:p>
          <a:p>
            <a:pPr marL="0" indent="0">
              <a:buNone/>
            </a:pPr>
            <a:r>
              <a:rPr lang="de-DE" dirty="0" smtClean="0"/>
              <a:t>ist vom 1971 bis 1989 lehren-gewesen. </a:t>
            </a:r>
            <a:r>
              <a:rPr lang="de-DE" dirty="0" smtClean="0"/>
              <a:t>Mitglied </a:t>
            </a:r>
            <a:r>
              <a:rPr lang="de-DE" dirty="0" smtClean="0"/>
              <a:t>des </a:t>
            </a:r>
          </a:p>
          <a:p>
            <a:pPr marL="0" indent="0">
              <a:buNone/>
            </a:pPr>
            <a:r>
              <a:rPr lang="de-DE" dirty="0" smtClean="0"/>
              <a:t>SPD seit 1973, sie hat dort unterschiedliche Funktionen </a:t>
            </a:r>
          </a:p>
          <a:p>
            <a:pPr marL="0" indent="0">
              <a:buNone/>
            </a:pPr>
            <a:r>
              <a:rPr lang="de-DE" dirty="0" smtClean="0"/>
              <a:t>besetzt. Sie hat im Gemeinderat von Braunschweig vom 1976</a:t>
            </a:r>
          </a:p>
          <a:p>
            <a:pPr marL="0" indent="0">
              <a:buNone/>
            </a:pPr>
            <a:r>
              <a:rPr lang="de-DE" dirty="0" smtClean="0"/>
              <a:t>bis 1989 </a:t>
            </a:r>
            <a:r>
              <a:rPr lang="de-DE" dirty="0" err="1" smtClean="0"/>
              <a:t>gesitzt</a:t>
            </a:r>
            <a:r>
              <a:rPr lang="de-DE" dirty="0" smtClean="0"/>
              <a:t>, darunter die letzten drei Jahre als " helfen Bürgermeister ". Vom 1989 bis 1994, hat sie im europäischen Parlament </a:t>
            </a:r>
            <a:r>
              <a:rPr lang="de-DE" dirty="0" err="1" smtClean="0"/>
              <a:t>gesitzt</a:t>
            </a:r>
            <a:r>
              <a:rPr lang="de-DE" dirty="0" smtClean="0"/>
              <a:t>, und dann im Bundestag, wo sie 1998, zwei Male in der Mehrheitswahl in einer </a:t>
            </a:r>
            <a:r>
              <a:rPr lang="de-DE" dirty="0" smtClean="0"/>
              <a:t>Reihe </a:t>
            </a:r>
            <a:r>
              <a:rPr lang="de-DE" dirty="0" smtClean="0"/>
              <a:t>in einem Bezirk wiedergewählt gewesen ist, der wenige Wähler türkischen Ursprunges rechnet und der, bevor 1994, von der Rechte besitzt war. 1998 hat sie ihren Score verbessert und hat die absolute Mehrheit erhalten. Sie hat beschlossen, sich 2002 nicht vorzustellen, " um mich in meinem Handwerk von Großmutter ganztägig zu widmen ".</a:t>
            </a:r>
          </a:p>
          <a:p>
            <a:endParaRPr lang="de-DE" dirty="0" smtClean="0"/>
          </a:p>
          <a:p>
            <a:endParaRPr lang="fr-FR"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72201" y="188639"/>
            <a:ext cx="2771799" cy="3787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03151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Emin </a:t>
            </a:r>
            <a:r>
              <a:rPr lang="fr-FR" dirty="0" err="1" smtClean="0"/>
              <a:t>Boztepe</a:t>
            </a:r>
            <a:endParaRPr lang="fr-FR" dirty="0"/>
          </a:p>
        </p:txBody>
      </p:sp>
      <p:sp>
        <p:nvSpPr>
          <p:cNvPr id="3" name="Espace réservé du contenu 2"/>
          <p:cNvSpPr>
            <a:spLocks noGrp="1"/>
          </p:cNvSpPr>
          <p:nvPr>
            <p:ph idx="1"/>
          </p:nvPr>
        </p:nvSpPr>
        <p:spPr/>
        <p:txBody>
          <a:bodyPr>
            <a:normAutofit/>
          </a:bodyPr>
          <a:lstStyle/>
          <a:p>
            <a:pPr marL="0" indent="0">
              <a:buNone/>
            </a:pPr>
            <a:r>
              <a:rPr lang="de-DE" dirty="0" smtClean="0"/>
              <a:t>Emin </a:t>
            </a:r>
            <a:r>
              <a:rPr lang="de-DE" dirty="0" err="1" smtClean="0"/>
              <a:t>Boztepe</a:t>
            </a:r>
            <a:r>
              <a:rPr lang="de-DE" dirty="0" smtClean="0"/>
              <a:t> ist am 1963 in Eskişehir </a:t>
            </a:r>
          </a:p>
          <a:p>
            <a:pPr marL="0" indent="0">
              <a:buNone/>
            </a:pPr>
            <a:r>
              <a:rPr lang="de-DE" dirty="0" smtClean="0"/>
              <a:t>geboren, das ist ein türkischer, geht</a:t>
            </a:r>
          </a:p>
          <a:p>
            <a:pPr marL="0" indent="0">
              <a:buNone/>
            </a:pPr>
            <a:r>
              <a:rPr lang="de-DE" dirty="0" smtClean="0"/>
              <a:t>am 1966 in Deutschland mit seiner </a:t>
            </a:r>
          </a:p>
          <a:p>
            <a:pPr marL="0" indent="0">
              <a:buNone/>
            </a:pPr>
            <a:r>
              <a:rPr lang="de-DE" dirty="0" smtClean="0"/>
              <a:t>Familie leben. Er beginnt, die </a:t>
            </a:r>
          </a:p>
          <a:p>
            <a:pPr marL="0" indent="0">
              <a:buNone/>
            </a:pPr>
            <a:r>
              <a:rPr lang="de-DE" dirty="0" smtClean="0"/>
              <a:t>Kampfsportarten mit 13 Jahren </a:t>
            </a:r>
            <a:r>
              <a:rPr lang="de-DE" dirty="0" smtClean="0"/>
              <a:t>zu </a:t>
            </a:r>
            <a:r>
              <a:rPr lang="de-DE" dirty="0"/>
              <a:t>H</a:t>
            </a:r>
            <a:r>
              <a:rPr lang="de-DE" dirty="0" smtClean="0"/>
              <a:t>err, </a:t>
            </a:r>
            <a:r>
              <a:rPr lang="de-DE" dirty="0" smtClean="0"/>
              <a:t>wegen der rassistischen </a:t>
            </a:r>
            <a:r>
              <a:rPr lang="de-DE" dirty="0" smtClean="0"/>
              <a:t>Beleidigungen</a:t>
            </a:r>
            <a:r>
              <a:rPr lang="de-DE" dirty="0" smtClean="0"/>
              <a:t>, die er erträgt. Nach Jahren Entertainment wird er ein Herr, der ist Wing </a:t>
            </a:r>
            <a:r>
              <a:rPr lang="de-DE" dirty="0"/>
              <a:t>C</a:t>
            </a:r>
            <a:r>
              <a:rPr lang="de-DE" dirty="0" smtClean="0"/>
              <a:t>hung. Er hat seinen eigenen Systeme von Kampfsportarten Emin </a:t>
            </a:r>
            <a:r>
              <a:rPr lang="de-DE" dirty="0" err="1" smtClean="0"/>
              <a:t>Boztepe</a:t>
            </a:r>
            <a:r>
              <a:rPr lang="de-DE" dirty="0" smtClean="0"/>
              <a:t> gebildet und entränne Militärisch Einheiten in den USA an Kriminal .</a:t>
            </a:r>
          </a:p>
          <a:p>
            <a:endParaRPr lang="de-DE" dirty="0" smtClean="0"/>
          </a:p>
          <a:p>
            <a:endParaRPr lang="fr-FR"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56176" y="260648"/>
            <a:ext cx="2825105" cy="37199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46369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Lale</a:t>
            </a:r>
            <a:r>
              <a:rPr lang="fr-FR" dirty="0" smtClean="0"/>
              <a:t> </a:t>
            </a:r>
            <a:r>
              <a:rPr lang="fr-FR" dirty="0" err="1" smtClean="0"/>
              <a:t>Akgün</a:t>
            </a:r>
            <a:r>
              <a:rPr lang="fr-FR" dirty="0" smtClean="0"/>
              <a:t> </a:t>
            </a:r>
            <a:endParaRPr lang="fr-FR" dirty="0"/>
          </a:p>
        </p:txBody>
      </p:sp>
      <p:sp>
        <p:nvSpPr>
          <p:cNvPr id="3" name="Espace réservé du contenu 2"/>
          <p:cNvSpPr>
            <a:spLocks noGrp="1"/>
          </p:cNvSpPr>
          <p:nvPr>
            <p:ph idx="1"/>
          </p:nvPr>
        </p:nvSpPr>
        <p:spPr/>
        <p:txBody>
          <a:bodyPr>
            <a:normAutofit/>
          </a:bodyPr>
          <a:lstStyle/>
          <a:p>
            <a:pPr marL="0" indent="0">
              <a:buNone/>
            </a:pPr>
            <a:r>
              <a:rPr lang="de-DE" dirty="0" smtClean="0"/>
              <a:t>Lale Akgün ist am 17. September </a:t>
            </a:r>
          </a:p>
          <a:p>
            <a:pPr marL="0" indent="0">
              <a:buNone/>
            </a:pPr>
            <a:r>
              <a:rPr lang="de-DE" dirty="0" smtClean="0"/>
              <a:t>1953 Istanbul in der Türkei </a:t>
            </a:r>
          </a:p>
          <a:p>
            <a:pPr marL="0" indent="0">
              <a:buNone/>
            </a:pPr>
            <a:r>
              <a:rPr lang="de-DE" dirty="0" smtClean="0"/>
              <a:t>geboren, das ist eine deutsche </a:t>
            </a:r>
          </a:p>
          <a:p>
            <a:pPr marL="0" indent="0">
              <a:buNone/>
            </a:pPr>
            <a:r>
              <a:rPr lang="de-DE" dirty="0" smtClean="0"/>
              <a:t>politische Frau türkischen </a:t>
            </a:r>
          </a:p>
          <a:p>
            <a:pPr marL="0" indent="0">
              <a:buNone/>
            </a:pPr>
            <a:r>
              <a:rPr lang="de-DE" dirty="0" smtClean="0"/>
              <a:t>Ursprunges. Sie ist eine Abgeordnete des SPD in einem in Köln 2002 uninominale Bezirk gewählt gewesen, am 18. September 2005 wiedergewählt.</a:t>
            </a:r>
          </a:p>
          <a:p>
            <a:pPr marL="0" indent="0">
              <a:buNone/>
            </a:pPr>
            <a:r>
              <a:rPr lang="de-DE" dirty="0" smtClean="0"/>
              <a:t>Eben eine Psychologin von Beruf ist nach Deutschland mit ihrem Vater 1962 eingewandert.</a:t>
            </a:r>
          </a:p>
          <a:p>
            <a:endParaRPr lang="fr-FR"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92080" y="403601"/>
            <a:ext cx="3473177" cy="3473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07258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120</TotalTime>
  <Words>470</Words>
  <Application>Microsoft Office PowerPoint</Application>
  <PresentationFormat>Affichage à l'écran (4:3)</PresentationFormat>
  <Paragraphs>34</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Débit</vt:lpstr>
      <vt:lpstr>Deutsche Türkische Prominen </vt:lpstr>
      <vt:lpstr>       Ekin Deligöz</vt:lpstr>
      <vt:lpstr>      Leyla Onur</vt:lpstr>
      <vt:lpstr>    Emin Boztepe</vt:lpstr>
      <vt:lpstr>Lale Akgün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EDOUARD</dc:creator>
  <cp:lastModifiedBy>EDOUARD</cp:lastModifiedBy>
  <cp:revision>13</cp:revision>
  <dcterms:created xsi:type="dcterms:W3CDTF">2013-02-02T11:12:13Z</dcterms:created>
  <dcterms:modified xsi:type="dcterms:W3CDTF">2013-02-16T17:55:49Z</dcterms:modified>
</cp:coreProperties>
</file>