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C99E-3BEE-4891-8D3D-0D7ABF4B96B0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E460-A098-4DA8-8F7F-205620E604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0488" y="1023938"/>
            <a:ext cx="9324976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8204448" cy="1656184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ARCHITEKTUR IN BERLIN</a:t>
            </a:r>
            <a:endParaRPr lang="fr-FR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52128"/>
          </a:xfrm>
        </p:spPr>
        <p:txBody>
          <a:bodyPr>
            <a:normAutofit/>
          </a:bodyPr>
          <a:lstStyle/>
          <a:p>
            <a:r>
              <a:rPr lang="fr-FR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BERLIN</a:t>
            </a:r>
            <a:endParaRPr lang="fr-FR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824536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</a:t>
            </a:r>
            <a:r>
              <a:rPr lang="fr-FR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r>
              <a:rPr lang="fr-FR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roße</a:t>
            </a:r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Arterien</a:t>
            </a:r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 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fr-FR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Kurfürstendamm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fr-FR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Ku’damm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die </a:t>
            </a:r>
            <a:r>
              <a:rPr lang="fr-FR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berühmteste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fr-F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</a:t>
            </a:r>
            <a:r>
              <a:rPr lang="fr-FR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Kudamm</a:t>
            </a:r>
            <a:r>
              <a:rPr lang="fr-F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 rue la plus connue</a:t>
            </a:r>
          </a:p>
          <a:p>
            <a:pPr>
              <a:buNone/>
            </a:pPr>
            <a:r>
              <a:rPr lang="fr-FR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fr-FR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Unter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den Linden,  die </a:t>
            </a:r>
            <a:r>
              <a:rPr lang="fr-FR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prächtigste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fr-FR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fr-F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fr-FR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Unter</a:t>
            </a:r>
            <a:r>
              <a:rPr lang="fr-F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den Linden, «  Sous les tilleuls » , la plus majestueuse</a:t>
            </a:r>
          </a:p>
          <a:p>
            <a:pPr>
              <a:buNone/>
            </a:pPr>
            <a:r>
              <a:rPr lang="fr-FR" sz="28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fr-FR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Und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die </a:t>
            </a:r>
            <a:r>
              <a:rPr lang="fr-FR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Friedrichstrasse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fur </a:t>
            </a:r>
            <a:r>
              <a:rPr lang="fr-FR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das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Einkaufen</a:t>
            </a:r>
            <a:r>
              <a:rPr lang="fr-FR" sz="2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fr-FR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fr-F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Et la </a:t>
            </a:r>
            <a:r>
              <a:rPr lang="fr-FR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Friedrichstrasse</a:t>
            </a:r>
            <a:r>
              <a:rPr lang="fr-F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pour le shopping</a:t>
            </a:r>
            <a:endParaRPr lang="fr-FR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27985" y="0"/>
            <a:ext cx="10270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KU’DAMM</a:t>
            </a:r>
            <a:endParaRPr lang="fr-FR" dirty="0">
              <a:ln w="12700" cmpd="sng">
                <a:solidFill>
                  <a:srgbClr val="FFFF00"/>
                </a:solidFill>
                <a:prstDash val="solid"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52536" y="1600200"/>
            <a:ext cx="9577064" cy="4525963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Diese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Straße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erstreckt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sich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über</a:t>
            </a:r>
            <a:r>
              <a:rPr lang="fr-FR" dirty="0" smtClean="0">
                <a:solidFill>
                  <a:schemeClr val="bg2"/>
                </a:solidFill>
              </a:rPr>
              <a:t> 3,5 km bis 53 m </a:t>
            </a:r>
            <a:r>
              <a:rPr lang="fr-FR" dirty="0" err="1" smtClean="0">
                <a:solidFill>
                  <a:schemeClr val="bg2"/>
                </a:solidFill>
              </a:rPr>
              <a:t>breit</a:t>
            </a:r>
            <a:r>
              <a:rPr lang="fr-FR" dirty="0" smtClean="0">
                <a:solidFill>
                  <a:schemeClr val="bg2"/>
                </a:solidFill>
              </a:rPr>
              <a:t>.</a:t>
            </a:r>
          </a:p>
          <a:p>
            <a:pPr>
              <a:buNone/>
            </a:pPr>
            <a:r>
              <a:rPr lang="fr-FR" dirty="0" smtClean="0">
                <a:solidFill>
                  <a:schemeClr val="bg2"/>
                </a:solidFill>
              </a:rPr>
              <a:t>	 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3,5 km de long pour 53 m de large</a:t>
            </a:r>
          </a:p>
          <a:p>
            <a:pPr>
              <a:buNone/>
            </a:pPr>
            <a:r>
              <a:rPr lang="fr-FR" dirty="0" smtClean="0">
                <a:solidFill>
                  <a:schemeClr val="bg2"/>
                </a:solidFill>
              </a:rPr>
              <a:t>	</a:t>
            </a:r>
            <a:r>
              <a:rPr lang="fr-FR" dirty="0" err="1" smtClean="0">
                <a:solidFill>
                  <a:schemeClr val="bg2"/>
                </a:solidFill>
              </a:rPr>
              <a:t>Viele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Kaffees</a:t>
            </a:r>
            <a:r>
              <a:rPr lang="fr-FR" dirty="0" smtClean="0">
                <a:solidFill>
                  <a:schemeClr val="bg2"/>
                </a:solidFill>
              </a:rPr>
              <a:t>, </a:t>
            </a:r>
            <a:r>
              <a:rPr lang="fr-FR" dirty="0" err="1" smtClean="0">
                <a:solidFill>
                  <a:schemeClr val="bg2"/>
                </a:solidFill>
              </a:rPr>
              <a:t>Kinos</a:t>
            </a:r>
            <a:r>
              <a:rPr lang="fr-FR" dirty="0" smtClean="0">
                <a:solidFill>
                  <a:schemeClr val="bg2"/>
                </a:solidFill>
              </a:rPr>
              <a:t>, </a:t>
            </a:r>
            <a:r>
              <a:rPr lang="fr-FR" dirty="0" err="1" smtClean="0">
                <a:solidFill>
                  <a:schemeClr val="bg2"/>
                </a:solidFill>
              </a:rPr>
              <a:t>Theaters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wurden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geschaffen</a:t>
            </a:r>
            <a:endParaRPr lang="fr-FR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2"/>
                </a:solidFill>
              </a:rPr>
              <a:t>	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De nombreux cafés, cinémas, théâtres furent créés</a:t>
            </a:r>
          </a:p>
          <a:p>
            <a:pPr>
              <a:buNone/>
            </a:pPr>
            <a:r>
              <a:rPr lang="fr-FR" dirty="0">
                <a:solidFill>
                  <a:schemeClr val="bg2"/>
                </a:solidFill>
              </a:rPr>
              <a:t>	</a:t>
            </a:r>
            <a:r>
              <a:rPr lang="fr-FR" dirty="0" err="1" smtClean="0">
                <a:solidFill>
                  <a:schemeClr val="bg2"/>
                </a:solidFill>
              </a:rPr>
              <a:t>Mitten</a:t>
            </a:r>
            <a:r>
              <a:rPr lang="fr-FR" dirty="0" smtClean="0">
                <a:solidFill>
                  <a:schemeClr val="bg2"/>
                </a:solidFill>
              </a:rPr>
              <a:t> in der </a:t>
            </a:r>
            <a:r>
              <a:rPr lang="fr-FR" dirty="0" err="1" smtClean="0">
                <a:solidFill>
                  <a:schemeClr val="bg2"/>
                </a:solidFill>
              </a:rPr>
              <a:t>Straße</a:t>
            </a:r>
            <a:r>
              <a:rPr lang="fr-FR" dirty="0" smtClean="0">
                <a:solidFill>
                  <a:schemeClr val="bg2"/>
                </a:solidFill>
              </a:rPr>
              <a:t>, die </a:t>
            </a:r>
            <a:r>
              <a:rPr lang="fr-FR" dirty="0" err="1" smtClean="0">
                <a:solidFill>
                  <a:schemeClr val="bg2"/>
                </a:solidFill>
              </a:rPr>
              <a:t>Gedächtniskirche</a:t>
            </a:r>
            <a:endParaRPr lang="fr-FR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2"/>
                </a:solidFill>
              </a:rPr>
              <a:t>	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Au milieu de la place, l’Église du Souvenir</a:t>
            </a:r>
          </a:p>
          <a:p>
            <a:pPr>
              <a:buNone/>
            </a:pP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fr-FR" dirty="0" err="1" smtClean="0">
                <a:solidFill>
                  <a:schemeClr val="bg1"/>
                </a:solidFill>
              </a:rPr>
              <a:t>Und</a:t>
            </a:r>
            <a:r>
              <a:rPr lang="fr-FR" dirty="0" smtClean="0">
                <a:solidFill>
                  <a:schemeClr val="bg1"/>
                </a:solidFill>
              </a:rPr>
              <a:t> der KDV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Berlin, die Statue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944" y="2708920"/>
            <a:ext cx="4618856" cy="4525963"/>
          </a:xfrm>
        </p:spPr>
        <p:txBody>
          <a:bodyPr/>
          <a:lstStyle/>
          <a:p>
            <a:r>
              <a:rPr lang="de-DE" sz="2800" dirty="0" smtClean="0"/>
              <a:t>Gebaut für den 750. Jahrestag von Berlin, bei die </a:t>
            </a:r>
            <a:r>
              <a:rPr lang="fr-FR" sz="2800" dirty="0" err="1" smtClean="0"/>
              <a:t>Matschinsky</a:t>
            </a:r>
            <a:r>
              <a:rPr lang="fr-FR" sz="2800" dirty="0" smtClean="0"/>
              <a:t>-</a:t>
            </a:r>
            <a:r>
              <a:rPr lang="fr-FR" sz="2800" dirty="0" err="1" smtClean="0"/>
              <a:t>Denninghoff</a:t>
            </a:r>
            <a:endParaRPr lang="fr-FR" sz="2800" dirty="0" smtClean="0"/>
          </a:p>
          <a:p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>Construit pour le 750eme anniversaire de Berlin par le couple </a:t>
            </a:r>
            <a:r>
              <a:rPr lang="fr-FR" sz="1800" dirty="0" err="1" smtClean="0">
                <a:solidFill>
                  <a:schemeClr val="bg1">
                    <a:lumMod val="50000"/>
                  </a:schemeClr>
                </a:solidFill>
              </a:rPr>
              <a:t>Matschinsky</a:t>
            </a:r>
            <a:endParaRPr lang="fr-F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276872"/>
            <a:ext cx="3816424" cy="281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Friedrichstrasse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2132856"/>
            <a:ext cx="8229600" cy="3168351"/>
          </a:xfrm>
        </p:spPr>
        <p:txBody>
          <a:bodyPr/>
          <a:lstStyle/>
          <a:p>
            <a:r>
              <a:rPr lang="de-DE" dirty="0" smtClean="0"/>
              <a:t>Eines der größten und ältesten Straßen</a:t>
            </a:r>
          </a:p>
          <a:p>
            <a:pPr>
              <a:buNone/>
            </a:pPr>
            <a:r>
              <a:rPr lang="de-DE" sz="2000" dirty="0" smtClean="0">
                <a:solidFill>
                  <a:srgbClr val="FFC000"/>
                </a:solidFill>
              </a:rPr>
              <a:t>	</a:t>
            </a:r>
            <a:r>
              <a:rPr lang="de-DE" sz="2000" dirty="0" err="1" smtClean="0">
                <a:solidFill>
                  <a:srgbClr val="FFC000"/>
                </a:solidFill>
              </a:rPr>
              <a:t>Une</a:t>
            </a:r>
            <a:r>
              <a:rPr lang="de-DE" sz="2000" dirty="0" smtClean="0">
                <a:solidFill>
                  <a:srgbClr val="FFC000"/>
                </a:solidFill>
              </a:rPr>
              <a:t> des plus </a:t>
            </a:r>
            <a:r>
              <a:rPr lang="de-DE" sz="2000" dirty="0" err="1" smtClean="0">
                <a:solidFill>
                  <a:srgbClr val="FFC000"/>
                </a:solidFill>
              </a:rPr>
              <a:t>grandes</a:t>
            </a:r>
            <a:r>
              <a:rPr lang="de-DE" sz="2000" dirty="0" smtClean="0">
                <a:solidFill>
                  <a:srgbClr val="FFC000"/>
                </a:solidFill>
              </a:rPr>
              <a:t> et </a:t>
            </a:r>
            <a:r>
              <a:rPr lang="de-DE" sz="2000" dirty="0" err="1" smtClean="0">
                <a:solidFill>
                  <a:srgbClr val="FFC000"/>
                </a:solidFill>
              </a:rPr>
              <a:t>vieilles</a:t>
            </a:r>
            <a:r>
              <a:rPr lang="de-DE" sz="2000" dirty="0" smtClean="0">
                <a:solidFill>
                  <a:srgbClr val="FFC000"/>
                </a:solidFill>
              </a:rPr>
              <a:t> </a:t>
            </a:r>
            <a:r>
              <a:rPr lang="de-DE" sz="2000" dirty="0" err="1" smtClean="0">
                <a:solidFill>
                  <a:srgbClr val="FFC000"/>
                </a:solidFill>
              </a:rPr>
              <a:t>rues</a:t>
            </a:r>
            <a:endParaRPr lang="de-DE" sz="2000" dirty="0" smtClean="0">
              <a:solidFill>
                <a:srgbClr val="FFC000"/>
              </a:solidFill>
            </a:endParaRPr>
          </a:p>
          <a:p>
            <a:r>
              <a:rPr lang="de-DE" dirty="0" smtClean="0"/>
              <a:t>Untergebracht den Checkpoint Charlie zu Berlin trennen</a:t>
            </a:r>
          </a:p>
          <a:p>
            <a:pPr>
              <a:buNone/>
            </a:pPr>
            <a:r>
              <a:rPr lang="de-DE" sz="2000" dirty="0" smtClean="0">
                <a:solidFill>
                  <a:srgbClr val="FFC000"/>
                </a:solidFill>
              </a:rPr>
              <a:t>	</a:t>
            </a:r>
            <a:r>
              <a:rPr lang="de-DE" sz="2000" dirty="0" err="1" smtClean="0">
                <a:solidFill>
                  <a:srgbClr val="FFC000"/>
                </a:solidFill>
              </a:rPr>
              <a:t>Abrtitait</a:t>
            </a:r>
            <a:r>
              <a:rPr lang="de-DE" sz="2000" dirty="0" smtClean="0">
                <a:solidFill>
                  <a:srgbClr val="FFC000"/>
                </a:solidFill>
              </a:rPr>
              <a:t> le Checkpoint Charlie </a:t>
            </a:r>
            <a:r>
              <a:rPr lang="de-DE" sz="2000" dirty="0" err="1" smtClean="0">
                <a:solidFill>
                  <a:srgbClr val="FFC000"/>
                </a:solidFill>
              </a:rPr>
              <a:t>séparant</a:t>
            </a:r>
            <a:r>
              <a:rPr lang="de-DE" sz="2000" dirty="0" smtClean="0">
                <a:solidFill>
                  <a:srgbClr val="FFC000"/>
                </a:solidFill>
              </a:rPr>
              <a:t> Berlin en </a:t>
            </a:r>
            <a:r>
              <a:rPr lang="de-DE" sz="2000" dirty="0" err="1" smtClean="0">
                <a:solidFill>
                  <a:srgbClr val="FFC000"/>
                </a:solidFill>
              </a:rPr>
              <a:t>deux</a:t>
            </a:r>
            <a:endParaRPr lang="de-DE" sz="2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de-DE" sz="2000" dirty="0">
              <a:solidFill>
                <a:srgbClr val="FFC000"/>
              </a:solidFill>
            </a:endParaRPr>
          </a:p>
          <a:p>
            <a:pPr>
              <a:buNone/>
            </a:pPr>
            <a:endParaRPr lang="fr-FR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548680"/>
            <a:ext cx="7560840" cy="561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2016224"/>
          </a:xfrm>
        </p:spPr>
        <p:txBody>
          <a:bodyPr/>
          <a:lstStyle/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MAUERSTRASSE</a:t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Checkpoint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Charlie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Unter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den Linden</a:t>
            </a:r>
            <a:b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 Sous les tilleuls »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204864"/>
            <a:ext cx="9217024" cy="4525963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Geprägt durch das </a:t>
            </a:r>
            <a:r>
              <a:rPr lang="de-DE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Brandenburger</a:t>
            </a:r>
            <a:r>
              <a:rPr lang="de-DE" dirty="0" smtClean="0">
                <a:solidFill>
                  <a:schemeClr val="bg1"/>
                </a:solidFill>
              </a:rPr>
              <a:t> Tor</a:t>
            </a:r>
          </a:p>
          <a:p>
            <a:pPr>
              <a:buNone/>
            </a:pP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Marquée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par la Porte de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Brandebourg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…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Die Brücke und die acht Marmorstatuen, der 		Schlossbrücke, ist der Grenze</a:t>
            </a:r>
          </a:p>
          <a:p>
            <a:pPr>
              <a:buNone/>
            </a:pP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…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dont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la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limite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pont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statues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de-DE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marbre</a:t>
            </a:r>
            <a:r>
              <a:rPr lang="de-DE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le Schlossbrücke.</a:t>
            </a:r>
          </a:p>
          <a:p>
            <a:pPr>
              <a:buNone/>
            </a:pP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chemeClr val="bg1"/>
                </a:solidFill>
              </a:rPr>
              <a:t>	Das Zeughaus, das Symbol des Barock, das älteste Gebäude</a:t>
            </a:r>
          </a:p>
          <a:p>
            <a:pPr>
              <a:buNone/>
            </a:pP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   </a:t>
            </a:r>
            <a:r>
              <a:rPr lang="de-DE" sz="1600" dirty="0" err="1" smtClean="0">
                <a:solidFill>
                  <a:schemeClr val="accent1"/>
                </a:solidFill>
              </a:rPr>
              <a:t>L‘Arsenal</a:t>
            </a:r>
            <a:r>
              <a:rPr lang="de-DE" sz="1600" dirty="0" smtClean="0">
                <a:solidFill>
                  <a:schemeClr val="accent1"/>
                </a:solidFill>
              </a:rPr>
              <a:t>, le plus </a:t>
            </a:r>
            <a:r>
              <a:rPr lang="de-DE" sz="1600" dirty="0" err="1" smtClean="0">
                <a:solidFill>
                  <a:schemeClr val="accent1"/>
                </a:solidFill>
              </a:rPr>
              <a:t>vieux</a:t>
            </a:r>
            <a:r>
              <a:rPr lang="de-DE" sz="1600" dirty="0" smtClean="0">
                <a:solidFill>
                  <a:schemeClr val="accent1"/>
                </a:solidFill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</a:rPr>
              <a:t>bâtiment</a:t>
            </a:r>
            <a:r>
              <a:rPr lang="de-DE" sz="1600" dirty="0" smtClean="0">
                <a:solidFill>
                  <a:schemeClr val="accent1"/>
                </a:solidFill>
              </a:rPr>
              <a:t> de la Unter den Linden, </a:t>
            </a:r>
            <a:r>
              <a:rPr lang="de-DE" sz="1600" dirty="0" err="1" smtClean="0">
                <a:solidFill>
                  <a:schemeClr val="accent1"/>
                </a:solidFill>
              </a:rPr>
              <a:t>symbole</a:t>
            </a:r>
            <a:r>
              <a:rPr lang="de-DE" sz="1600" dirty="0" smtClean="0">
                <a:solidFill>
                  <a:schemeClr val="accent1"/>
                </a:solidFill>
              </a:rPr>
              <a:t> du </a:t>
            </a:r>
            <a:r>
              <a:rPr lang="de-DE" sz="1600" dirty="0" err="1" smtClean="0">
                <a:solidFill>
                  <a:schemeClr val="accent1"/>
                </a:solidFill>
              </a:rPr>
              <a:t>baroque</a:t>
            </a:r>
            <a:endParaRPr lang="fr-FR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34550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Schlossbrücke</a:t>
            </a:r>
            <a:endParaRPr lang="fr-F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65</Words>
  <Application>Microsoft Office PowerPoint</Application>
  <PresentationFormat>Affichage à l'écran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ARCHITEKTUR IN BERLIN</vt:lpstr>
      <vt:lpstr>BERLIN</vt:lpstr>
      <vt:lpstr>KU’DAMM</vt:lpstr>
      <vt:lpstr>Berlin, die Statue</vt:lpstr>
      <vt:lpstr>Friedrichstrasse</vt:lpstr>
      <vt:lpstr>MAUERSTRASSE Checkpoint Charlie</vt:lpstr>
      <vt:lpstr>Unter den Linden « Sous les tilleuls »</vt:lpstr>
      <vt:lpstr>Schlossbrücke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RAKOTOMANGA</dc:creator>
  <cp:lastModifiedBy>TECHNICIEN INFO</cp:lastModifiedBy>
  <cp:revision>12</cp:revision>
  <dcterms:created xsi:type="dcterms:W3CDTF">2011-05-24T18:35:16Z</dcterms:created>
  <dcterms:modified xsi:type="dcterms:W3CDTF">2011-05-30T12:13:09Z</dcterms:modified>
</cp:coreProperties>
</file>