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3" r:id="rId3"/>
    <p:sldId id="29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9" r:id="rId25"/>
    <p:sldId id="297" r:id="rId26"/>
    <p:sldId id="298" r:id="rId27"/>
    <p:sldId id="277" r:id="rId28"/>
    <p:sldId id="279" r:id="rId29"/>
    <p:sldId id="284" r:id="rId30"/>
    <p:sldId id="286" r:id="rId31"/>
    <p:sldId id="280" r:id="rId32"/>
    <p:sldId id="285" r:id="rId33"/>
    <p:sldId id="290" r:id="rId34"/>
    <p:sldId id="295" r:id="rId35"/>
    <p:sldId id="291" r:id="rId36"/>
    <p:sldId id="281" r:id="rId37"/>
    <p:sldId id="296" r:id="rId38"/>
    <p:sldId id="287" r:id="rId39"/>
    <p:sldId id="278" r:id="rId40"/>
    <p:sldId id="288" r:id="rId41"/>
    <p:sldId id="292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7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73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77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16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67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98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5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2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85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54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BFFB-3720-4A00-A850-48843889EE41}" type="datetimeFigureOut">
              <a:rPr lang="fr-FR" smtClean="0"/>
              <a:pPr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DE647-BE24-448F-A32E-E8F905FC53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1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Comenius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Partnership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000" b="1" i="1" dirty="0" err="1" smtClean="0">
                <a:solidFill>
                  <a:schemeClr val="accent1">
                    <a:lumMod val="75000"/>
                  </a:schemeClr>
                </a:solidFill>
              </a:rPr>
              <a:t>Turning</a:t>
            </a: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 err="1" smtClean="0">
                <a:solidFill>
                  <a:schemeClr val="accent1">
                    <a:lumMod val="75000"/>
                  </a:schemeClr>
                </a:solidFill>
              </a:rPr>
              <a:t>Ideas</a:t>
            </a: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000" b="1" i="1" dirty="0" err="1" smtClean="0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 Actions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(2013-2015)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Concours de logos pour le projet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Novembre 2013</a:t>
            </a:r>
          </a:p>
          <a:p>
            <a:pPr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sz="1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sz="1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sz="1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sz="1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sz="1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sz="1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Europaschule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Wiener Neustadt- 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Instituto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enseñanza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secundaria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San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Blas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500" b="1" dirty="0" err="1" smtClean="0">
                <a:solidFill>
                  <a:schemeClr val="accent1">
                    <a:lumMod val="75000"/>
                  </a:schemeClr>
                </a:solidFill>
              </a:rPr>
              <a:t>Aracena</a:t>
            </a:r>
            <a:endParaRPr lang="fr-FR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Istituto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Comprensivo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Statale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66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Martiri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500" b="1" dirty="0" err="1" smtClean="0">
                <a:solidFill>
                  <a:schemeClr val="accent1">
                    <a:lumMod val="75000"/>
                  </a:schemeClr>
                </a:solidFill>
              </a:rPr>
              <a:t>Grugliasco</a:t>
            </a:r>
            <a:endParaRPr lang="fr-FR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Braunton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Community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College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500" b="1" dirty="0" err="1" smtClean="0">
                <a:solidFill>
                  <a:schemeClr val="accent1">
                    <a:lumMod val="75000"/>
                  </a:schemeClr>
                </a:solidFill>
              </a:rPr>
              <a:t>Braunton</a:t>
            </a:r>
            <a:endParaRPr lang="fr-FR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Pilton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Community</a:t>
            </a: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500" b="1" i="1" dirty="0" err="1" smtClean="0">
                <a:solidFill>
                  <a:schemeClr val="accent1">
                    <a:lumMod val="75000"/>
                  </a:schemeClr>
                </a:solidFill>
              </a:rPr>
              <a:t>College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500" b="1" dirty="0" err="1" smtClean="0">
                <a:solidFill>
                  <a:schemeClr val="accent1">
                    <a:lumMod val="75000"/>
                  </a:schemeClr>
                </a:solidFill>
              </a:rPr>
              <a:t>Barnstaple</a:t>
            </a:r>
            <a:endParaRPr lang="fr-FR" sz="2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Lycée Joseph Gaillard, 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Fort de France</a:t>
            </a:r>
          </a:p>
          <a:p>
            <a:pPr algn="ctr">
              <a:buNone/>
            </a:pPr>
            <a:r>
              <a:rPr lang="fr-FR" sz="2500" b="1" i="1" dirty="0" smtClean="0">
                <a:solidFill>
                  <a:schemeClr val="accent1">
                    <a:lumMod val="75000"/>
                  </a:schemeClr>
                </a:solidFill>
              </a:rPr>
              <a:t>Collège du Sacré-Cœur (ISC), 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La Ville du Bois</a:t>
            </a:r>
          </a:p>
          <a:p>
            <a:pPr>
              <a:buNone/>
            </a:pPr>
            <a:r>
              <a:rPr lang="fr-FR" sz="2500" dirty="0" smtClean="0"/>
              <a:t> </a:t>
            </a:r>
          </a:p>
          <a:p>
            <a:pPr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User\Desktop\Logo\logo anglai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1484784"/>
            <a:ext cx="1554172" cy="504056"/>
          </a:xfrm>
          <a:prstGeom prst="rect">
            <a:avLst/>
          </a:prstGeom>
          <a:noFill/>
        </p:spPr>
      </p:pic>
      <p:pic>
        <p:nvPicPr>
          <p:cNvPr id="7169" name="Picture 1" descr="coucours 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3" y="3140968"/>
            <a:ext cx="2022835" cy="15121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8015176" cy="36724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39752" y="5373216"/>
            <a:ext cx="22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Louise MESLIN 1</a:t>
            </a:r>
            <a:r>
              <a:rPr lang="fr-FR" baseline="30000" dirty="0" smtClean="0"/>
              <a:t>ère</a:t>
            </a:r>
            <a:r>
              <a:rPr lang="fr-FR" dirty="0" smtClean="0"/>
              <a:t> S1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1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45692" y="210312"/>
            <a:ext cx="6452616" cy="64373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69476" y="5683696"/>
            <a:ext cx="137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DOMENECH</a:t>
            </a:r>
          </a:p>
          <a:p>
            <a:r>
              <a:rPr lang="fr-FR" dirty="0" smtClean="0"/>
              <a:t>Chloé 1</a:t>
            </a:r>
            <a:r>
              <a:rPr lang="fr-FR" baseline="30000" dirty="0" smtClean="0"/>
              <a:t>ère</a:t>
            </a:r>
            <a:r>
              <a:rPr lang="fr-FR" dirty="0" smtClean="0"/>
              <a:t> S1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5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5"/>
            <a:ext cx="8604448" cy="54947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79712" y="6093296"/>
            <a:ext cx="259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ROY </a:t>
            </a:r>
            <a:r>
              <a:rPr lang="fr-FR" dirty="0" err="1" smtClean="0"/>
              <a:t>Melissandre</a:t>
            </a:r>
            <a:r>
              <a:rPr lang="fr-FR" dirty="0" smtClean="0"/>
              <a:t> 1</a:t>
            </a:r>
            <a:r>
              <a:rPr lang="fr-FR" baseline="30000" dirty="0" smtClean="0"/>
              <a:t>ère</a:t>
            </a:r>
            <a:r>
              <a:rPr lang="fr-FR" dirty="0" smtClean="0"/>
              <a:t> ES/L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8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648"/>
            <a:ext cx="6120680" cy="60990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95598" y="476672"/>
            <a:ext cx="177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CHONION Estelle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L/ES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264400" cy="63482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96336" y="1700808"/>
            <a:ext cx="1583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LOZAC’H Claire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STMG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4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7"/>
            <a:ext cx="7056784" cy="62704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48264" y="4005064"/>
            <a:ext cx="1821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SEN </a:t>
            </a:r>
            <a:r>
              <a:rPr lang="fr-FR" dirty="0" err="1" smtClean="0"/>
              <a:t>Priyanka</a:t>
            </a:r>
            <a:r>
              <a:rPr lang="fr-FR" dirty="0" smtClean="0"/>
              <a:t>-Lisa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9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44208" y="1484784"/>
            <a:ext cx="211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Mathilde CADROUIL</a:t>
            </a:r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1560"/>
            <a:ext cx="4480560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84" y="404664"/>
            <a:ext cx="5778400" cy="63156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44208" y="14127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BONNIER  Eléonore</a:t>
            </a:r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27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60648"/>
            <a:ext cx="7784287" cy="46805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3608" y="5517232"/>
            <a:ext cx="24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SOUBEYRAND Mathilde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3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6108192" cy="61447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04248" y="1340768"/>
            <a:ext cx="193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BlLANCHARD</a:t>
            </a:r>
            <a:r>
              <a:rPr lang="fr-FR" dirty="0" smtClean="0"/>
              <a:t> Clara</a:t>
            </a:r>
          </a:p>
          <a:p>
            <a:pPr algn="ctr"/>
            <a:r>
              <a:rPr lang="fr-FR" dirty="0" smtClean="0"/>
              <a:t>2°C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Sommaire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Logos réalisés par les élèves de l’ISC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Sélection par le jury de l’ISC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Logos réalisés par les élèves des 7 écoles partenaires du projet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Sélection par le jury européen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Logos gagnants au niveau français, à l’ISC et au niveau européen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6632"/>
            <a:ext cx="6254496" cy="62727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64288" y="1412776"/>
            <a:ext cx="201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Laura BOULLAND</a:t>
            </a:r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L/ES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668"/>
            <a:ext cx="6781800" cy="68366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96336" y="1484784"/>
            <a:ext cx="12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Julie PANET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80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7623048" cy="62514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92280" y="188640"/>
            <a:ext cx="1726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Thomas LOUVET</a:t>
            </a:r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STMG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36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6961674" cy="58326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673880" y="116632"/>
            <a:ext cx="1118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CALLO</a:t>
            </a:r>
          </a:p>
          <a:p>
            <a:r>
              <a:rPr lang="fr-FR" dirty="0" smtClean="0"/>
              <a:t>Valentin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STMG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0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User\Desktop\Comenius 2013-2015\Productions\Concours de Logo  NOV 2013\Turning ideas Oriane Gulian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69282"/>
            <a:ext cx="4606280" cy="633834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76256" y="112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GULLIANA Oriane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187624" y="1412776"/>
          <a:ext cx="7387200" cy="521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Acrobat Document" r:id="rId3" imgW="6415932" imgH="4533828" progId="AcroExch.Document.7">
                  <p:embed/>
                </p:oleObj>
              </mc:Choice>
              <mc:Fallback>
                <p:oleObj name="Acrobat Document" r:id="rId3" imgW="6415932" imgH="4533828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12776"/>
                        <a:ext cx="7387200" cy="5219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652120" y="18864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 D'ORGLANDES Eléonore, CHABOTEAUX  </a:t>
            </a:r>
            <a:r>
              <a:rPr lang="fr-FR" dirty="0" err="1" smtClean="0"/>
              <a:t>Lauréna</a:t>
            </a:r>
            <a:r>
              <a:rPr lang="fr-FR" dirty="0" smtClean="0"/>
              <a:t> </a:t>
            </a:r>
          </a:p>
          <a:p>
            <a:pPr algn="ctr"/>
            <a:r>
              <a:rPr lang="fr-FR" dirty="0" smtClean="0"/>
              <a:t>CARANOBE Elsa</a:t>
            </a:r>
          </a:p>
          <a:p>
            <a:pPr algn="ctr"/>
            <a:r>
              <a:rPr lang="fr-FR" dirty="0" smtClean="0"/>
              <a:t>5°D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User\Desktop\Comenius 2013-2015\Productions\Productions MOB 1 Martinique\Concours de Logo  NOV 2013\Logo Mailys Labor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2185" y="404664"/>
            <a:ext cx="8600296" cy="6077407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04248" y="98072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LABORDE </a:t>
            </a:r>
          </a:p>
          <a:p>
            <a:r>
              <a:rPr lang="fr-FR" dirty="0" err="1" smtClean="0"/>
              <a:t>Maïlys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2492896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SELECTION PAR LE JURY DE l’ISC</a:t>
            </a:r>
          </a:p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omenius 2013-2015\Photos\MOB 1 Martinique DL\concours de logo\DSC00003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155732" y="3284983"/>
            <a:ext cx="4504500" cy="2533781"/>
          </a:xfrm>
          <a:prstGeom prst="rect">
            <a:avLst/>
          </a:prstGeom>
          <a:noFill/>
        </p:spPr>
      </p:pic>
      <p:pic>
        <p:nvPicPr>
          <p:cNvPr id="4099" name="Picture 3" descr="C:\Users\User\Desktop\Comenius 2013-2015\Photos\MOB 1 Martinique DL\concours de logo\DSC00004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419984" y="764704"/>
            <a:ext cx="3931928" cy="221171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6093296"/>
            <a:ext cx="93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Un choix bien difficile pour le jury  de l’ISC!!! </a:t>
            </a:r>
          </a:p>
        </p:txBody>
      </p:sp>
      <p:pic>
        <p:nvPicPr>
          <p:cNvPr id="4101" name="Picture 5" descr="C:\Users\User\Desktop\Comenius 2013-2015\Photos\MOB 1 Martinique DL\concours de logo\DSC000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764704"/>
            <a:ext cx="3960440" cy="222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Comenius 2013-2015\Photos\MOB 1 Martinique DL\concours de logo\DSC00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980728"/>
            <a:ext cx="8320926" cy="468052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9492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Voici les trois logos sélectionnés à L’ISC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prix à droite, 2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prix au milieu et 3eme prix à gauche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LOGOS REALISES PAR LES ELEVES DE L’ISC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Comenius 2013-2015\Photos\MOB 1 Martinique DL\concours de logo\DSC00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 1</a:t>
            </a:r>
            <a:r>
              <a:rPr lang="fr-FR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prix attribué par le jury de l’ISC: 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Julie Kiefer, élève de 1ere L</a:t>
            </a:r>
            <a:endParaRPr lang="fr-FR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636912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LOGOS REALISES PAR LES ELEVES DES 7 ECOLES PARTENAIRES 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Comenius 2013-2015\Photos\MOB 1 Martinique DL\concours de logo\DSC000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692696"/>
            <a:ext cx="4232470" cy="2380764"/>
          </a:xfrm>
          <a:prstGeom prst="rect">
            <a:avLst/>
          </a:prstGeom>
          <a:noFill/>
        </p:spPr>
      </p:pic>
      <p:pic>
        <p:nvPicPr>
          <p:cNvPr id="4" name="Picture 2" descr="C:\Users\User\Desktop\Comenius 2013-2015\Photos\MOB 1 Martinique DL\concours de logo\DSC000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92696"/>
            <a:ext cx="4180972" cy="2351797"/>
          </a:xfrm>
          <a:prstGeom prst="rect">
            <a:avLst/>
          </a:prstGeom>
          <a:noFill/>
        </p:spPr>
      </p:pic>
      <p:pic>
        <p:nvPicPr>
          <p:cNvPr id="6" name="Picture 4" descr="C:\Users\User\Desktop\Comenius 2013-2015\Photos\photos FG martinique\concours de logos\image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3429000"/>
            <a:ext cx="4104456" cy="256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Comenius 2013-2015\Photos\photos FG martinique\concours de logos\image0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052736"/>
            <a:ext cx="6732240" cy="42076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123728" y="551723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logos des élèves de l’ISC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2996952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SELECTION PAR LE JURY EUROPEEN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Comenius 2013-2015\Photos\photos FG martinique\concours de logos\image0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3501008"/>
            <a:ext cx="3952730" cy="2470456"/>
          </a:xfrm>
          <a:prstGeom prst="rect">
            <a:avLst/>
          </a:prstGeom>
          <a:noFill/>
        </p:spPr>
      </p:pic>
      <p:pic>
        <p:nvPicPr>
          <p:cNvPr id="3" name="Picture 3" descr="C:\Users\User\Desktop\Comenius 2013-2015\Photos\MOB 1 Martinique DL\concours de logo\DSC000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01008"/>
            <a:ext cx="4352484" cy="2448272"/>
          </a:xfrm>
          <a:prstGeom prst="rect">
            <a:avLst/>
          </a:prstGeom>
          <a:noFill/>
        </p:spPr>
      </p:pic>
      <p:pic>
        <p:nvPicPr>
          <p:cNvPr id="4" name="Picture 4" descr="C:\Users\User\Desktop\Comenius 2013-2015\Photos\photos FG martinique\concours de logos\image0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548680"/>
            <a:ext cx="4616221" cy="288513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59632" y="609329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Un jury européen intéressé et … admiratif!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Comenius 2013-2015\Photos\MOB 1 Martinique DL\concours de logo\DSC000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7" y="836712"/>
            <a:ext cx="4224469" cy="2376264"/>
          </a:xfrm>
          <a:prstGeom prst="rect">
            <a:avLst/>
          </a:prstGeom>
          <a:noFill/>
        </p:spPr>
      </p:pic>
      <p:pic>
        <p:nvPicPr>
          <p:cNvPr id="5124" name="Picture 4" descr="C:\Users\User\Desktop\Comenius 2013-2015\Photos\MOB 1 Martinique DL\concours de logo\DSC000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3429000"/>
            <a:ext cx="4680520" cy="2632793"/>
          </a:xfrm>
          <a:prstGeom prst="rect">
            <a:avLst/>
          </a:prstGeom>
          <a:noFill/>
        </p:spPr>
      </p:pic>
      <p:pic>
        <p:nvPicPr>
          <p:cNvPr id="5" name="Picture 3" descr="C:\Users\User\Desktop\Comenius 2013-2015\Photos\MOB 1 Martinique DL\concours de logo\DSC000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36008" y="836712"/>
            <a:ext cx="4299968" cy="24187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887682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Un choix bien difficile pour le jury  européen!!!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Lets’see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video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58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LOGOS GAGNANTS AU NIVEAU FRANCAIS A l’ISC ET AU NIVEAU EUROPEEN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4480560" cy="66385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0" y="4941168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 1</a:t>
            </a:r>
            <a:r>
              <a:rPr lang="fr-FR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prix français attribué par le jury européen pour l’ISC:</a:t>
            </a:r>
          </a:p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Mathilde </a:t>
            </a:r>
            <a:r>
              <a:rPr lang="fr-FR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Cadrouil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, élève de 1</a:t>
            </a:r>
            <a:r>
              <a:rPr lang="fr-FR" sz="2400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6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ogo\comenius 2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2141220"/>
            <a:ext cx="4495800" cy="4716780"/>
          </a:xfrm>
          <a:prstGeom prst="rect">
            <a:avLst/>
          </a:prstGeom>
          <a:noFill/>
        </p:spPr>
      </p:pic>
      <p:pic>
        <p:nvPicPr>
          <p:cNvPr id="1027" name="Picture 3" descr="C:\Users\User\Desktop\Comenius 2013-2015\Photos\MOB 1 Martinique DL\concours de logo\DSC001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32656"/>
            <a:ext cx="4283968" cy="240973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4221088"/>
            <a:ext cx="449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Le 1er prix européen attribué par le jury est remporté par… une élève italienne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043"/>
            <a:ext cx="9144000" cy="55659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19872" y="179348"/>
            <a:ext cx="18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Julie KIEFER 1</a:t>
            </a:r>
            <a:r>
              <a:rPr lang="fr-FR" baseline="30000" dirty="0" smtClean="0"/>
              <a:t>ère</a:t>
            </a:r>
            <a:r>
              <a:rPr lang="fr-FR" dirty="0" smtClean="0"/>
              <a:t> 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8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68760"/>
            <a:ext cx="8892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Remerciements à</a:t>
            </a:r>
          </a:p>
          <a:p>
            <a:pPr algn="ctr"/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Tous les élèves qui ont participé</a:t>
            </a:r>
          </a:p>
          <a:p>
            <a:pPr>
              <a:buFontTx/>
              <a:buChar char="-"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L’ équipe des professeurs d’Arts Plastiques de l’ISC,     Mme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Bobrikoff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 et Mme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Topolski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Aux membres des jurys français et européens </a:t>
            </a:r>
          </a:p>
          <a:p>
            <a:pPr>
              <a:buFontTx/>
              <a:buChar char="-"/>
            </a:pP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               Bravo aux gagnants….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8130" name="Picture 2" descr="http://thumbs.dreamstime.com/x/mains-heureuses-17492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4365104"/>
            <a:ext cx="2009800" cy="20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6288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Powerpoint et photos réalisés par la délégation française de l’ISC</a:t>
            </a: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Mme Collet, Mme Gauthier, Mme Georges et Mme </a:t>
            </a:r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Lavollée</a:t>
            </a: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2400" b="1" i="1" dirty="0" smtClean="0">
                <a:solidFill>
                  <a:schemeClr val="accent1">
                    <a:lumMod val="75000"/>
                  </a:schemeClr>
                </a:solidFill>
              </a:rPr>
              <a:t>Ce projet est subventionné par la Commission européenne  </a:t>
            </a:r>
          </a:p>
          <a:p>
            <a:pPr algn="ctr"/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 descr="logo is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2276872"/>
            <a:ext cx="22109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3" y="260648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Héloïs</a:t>
            </a:r>
            <a:r>
              <a:rPr lang="fr-FR" sz="1600" dirty="0" smtClean="0"/>
              <a:t> MARRE-BLANC, Mathias GENESTE, Thibault LEMPEREUR, Antoine PETIT, Matthieu STOCKMAN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99202"/>
            <a:ext cx="7560840" cy="61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5472608" cy="64971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00192" y="1052736"/>
            <a:ext cx="1941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Gautier PHAN VAN</a:t>
            </a:r>
          </a:p>
          <a:p>
            <a:pPr algn="ctr"/>
            <a:r>
              <a:rPr lang="fr-FR" dirty="0" smtClean="0"/>
              <a:t>3°G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2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8496944" cy="63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0"/>
            <a:ext cx="4752528" cy="66814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660232" y="1556792"/>
            <a:ext cx="1636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Aurore BANCET</a:t>
            </a:r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3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5184576" cy="67267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88224" y="260648"/>
            <a:ext cx="2114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Sarah FIDAHOUSSEN</a:t>
            </a:r>
          </a:p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8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356</Words>
  <Application>Microsoft Office PowerPoint</Application>
  <PresentationFormat>Affichage à l'écran (4:3)</PresentationFormat>
  <Paragraphs>118</Paragraphs>
  <Slides>41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Thème Office</vt:lpstr>
      <vt:lpstr>Acrobat Document</vt:lpstr>
      <vt:lpstr>Comenius School Partnership project Turning Ideas Into Actions (2013-2015)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PC01</dc:creator>
  <cp:lastModifiedBy>PC</cp:lastModifiedBy>
  <cp:revision>39</cp:revision>
  <dcterms:created xsi:type="dcterms:W3CDTF">2013-11-15T17:45:41Z</dcterms:created>
  <dcterms:modified xsi:type="dcterms:W3CDTF">2014-07-08T12:25:23Z</dcterms:modified>
</cp:coreProperties>
</file>